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046" r:id="rId2"/>
    <p:sldId id="2062" r:id="rId3"/>
    <p:sldId id="2064" r:id="rId4"/>
    <p:sldId id="2083" r:id="rId5"/>
    <p:sldId id="2070" r:id="rId6"/>
    <p:sldId id="2067" r:id="rId7"/>
    <p:sldId id="2084" r:id="rId8"/>
    <p:sldId id="2061" r:id="rId9"/>
    <p:sldId id="2085" r:id="rId10"/>
    <p:sldId id="2086" r:id="rId11"/>
    <p:sldId id="2087" r:id="rId12"/>
    <p:sldId id="2089" r:id="rId13"/>
    <p:sldId id="2090" r:id="rId14"/>
    <p:sldId id="2091" r:id="rId15"/>
    <p:sldId id="2093" r:id="rId16"/>
    <p:sldId id="2094" r:id="rId17"/>
    <p:sldId id="2095" r:id="rId18"/>
    <p:sldId id="2074" r:id="rId19"/>
    <p:sldId id="2080" r:id="rId20"/>
  </p:sldIdLst>
  <p:sldSz cx="24377650" cy="13716000"/>
  <p:notesSz cx="7077075" cy="8412163"/>
  <p:defaultTextStyle>
    <a:defPPr>
      <a:defRPr lang="en-US"/>
    </a:defPPr>
    <a:lvl1pPr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/>
        <a:ea typeface="+mn-ea"/>
        <a:cs typeface="+mn-cs"/>
      </a:defRPr>
    </a:lvl1pPr>
    <a:lvl2pPr marL="912813" indent="-4556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/>
        <a:ea typeface="+mn-ea"/>
        <a:cs typeface="+mn-cs"/>
      </a:defRPr>
    </a:lvl2pPr>
    <a:lvl3pPr marL="1827213" indent="-9128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/>
        <a:ea typeface="+mn-ea"/>
        <a:cs typeface="+mn-cs"/>
      </a:defRPr>
    </a:lvl3pPr>
    <a:lvl4pPr marL="2741613" indent="-13700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/>
        <a:ea typeface="+mn-ea"/>
        <a:cs typeface="+mn-cs"/>
      </a:defRPr>
    </a:lvl4pPr>
    <a:lvl5pPr marL="3656013" indent="-18272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/>
        <a:ea typeface="+mn-ea"/>
        <a:cs typeface="+mn-cs"/>
      </a:defRPr>
    </a:lvl5pPr>
    <a:lvl6pPr marL="2286000" algn="r" defTabSz="914400" rtl="1" eaLnBrk="1" latinLnBrk="0" hangingPunct="1">
      <a:defRPr sz="3600" kern="1200">
        <a:solidFill>
          <a:schemeClr val="tx1"/>
        </a:solidFill>
        <a:latin typeface="Lato Light"/>
        <a:ea typeface="+mn-ea"/>
        <a:cs typeface="+mn-cs"/>
      </a:defRPr>
    </a:lvl6pPr>
    <a:lvl7pPr marL="2743200" algn="r" defTabSz="914400" rtl="1" eaLnBrk="1" latinLnBrk="0" hangingPunct="1">
      <a:defRPr sz="3600" kern="1200">
        <a:solidFill>
          <a:schemeClr val="tx1"/>
        </a:solidFill>
        <a:latin typeface="Lato Light"/>
        <a:ea typeface="+mn-ea"/>
        <a:cs typeface="+mn-cs"/>
      </a:defRPr>
    </a:lvl7pPr>
    <a:lvl8pPr marL="3200400" algn="r" defTabSz="914400" rtl="1" eaLnBrk="1" latinLnBrk="0" hangingPunct="1">
      <a:defRPr sz="3600" kern="1200">
        <a:solidFill>
          <a:schemeClr val="tx1"/>
        </a:solidFill>
        <a:latin typeface="Lato Light"/>
        <a:ea typeface="+mn-ea"/>
        <a:cs typeface="+mn-cs"/>
      </a:defRPr>
    </a:lvl8pPr>
    <a:lvl9pPr marL="3657600" algn="r" defTabSz="914400" rtl="1" eaLnBrk="1" latinLnBrk="0" hangingPunct="1">
      <a:defRPr sz="3600" kern="1200">
        <a:solidFill>
          <a:schemeClr val="tx1"/>
        </a:solidFill>
        <a:latin typeface="Lato Ligh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36">
          <p15:clr>
            <a:srgbClr val="A4A3A4"/>
          </p15:clr>
        </p15:guide>
        <p15:guide id="2" pos="14278">
          <p15:clr>
            <a:srgbClr val="A4A3A4"/>
          </p15:clr>
        </p15:guide>
        <p15:guide id="3" pos="1078">
          <p15:clr>
            <a:srgbClr val="A4A3A4"/>
          </p15:clr>
        </p15:guide>
        <p15:guide id="4" pos="7678">
          <p15:clr>
            <a:srgbClr val="A4A3A4"/>
          </p15:clr>
        </p15:guide>
        <p15:guide id="5" orient="horz" pos="504">
          <p15:clr>
            <a:srgbClr val="A4A3A4"/>
          </p15:clr>
        </p15:guide>
        <p15:guide id="6" orient="horz" pos="8640">
          <p15:clr>
            <a:srgbClr val="A4A3A4"/>
          </p15:clr>
        </p15:guide>
        <p15:guide id="7" orient="horz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15C"/>
    <a:srgbClr val="27C7CF"/>
    <a:srgbClr val="1B243B"/>
    <a:srgbClr val="E9410D"/>
    <a:srgbClr val="27C78A"/>
    <a:srgbClr val="FFFFCC"/>
    <a:srgbClr val="283658"/>
    <a:srgbClr val="1B8BCD"/>
    <a:srgbClr val="0B2D5B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034E78-7F5D-4C2E-B375-FC64B27BC917}" styleName="סגנון כהה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סגנון בהיר 2 - הדגשה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1" autoAdjust="0"/>
    <p:restoredTop sz="86776" autoAdjust="0"/>
  </p:normalViewPr>
  <p:slideViewPr>
    <p:cSldViewPr snapToGrid="0" snapToObjects="1">
      <p:cViewPr varScale="1">
        <p:scale>
          <a:sx n="43" d="100"/>
          <a:sy n="43" d="100"/>
        </p:scale>
        <p:origin x="456" y="24"/>
      </p:cViewPr>
      <p:guideLst>
        <p:guide orient="horz" pos="8136"/>
        <p:guide pos="14278"/>
        <p:guide pos="1078"/>
        <p:guide pos="7678"/>
        <p:guide orient="horz" pos="504"/>
        <p:guide orient="horz" pos="8640"/>
        <p:guide orient="horz" pos="46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5" d="100"/>
        <a:sy n="105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162770-660A-4DF7-90C9-56139F4402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220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292AF-4186-42AF-83CD-CBA933ACE4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220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9B7266-6816-4E02-B7FE-F5052952ECD8}" type="datetimeFigureOut">
              <a:rPr lang="en-US"/>
              <a:pPr>
                <a:defRPr/>
              </a:pPr>
              <a:t>8/31/2020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53B7BA-03DE-4424-A19B-20A5D43957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7990095"/>
            <a:ext cx="3066733" cy="422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A4DE5-B173-405D-A746-E9ED0B133C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705" y="7990095"/>
            <a:ext cx="3066733" cy="42206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FF8676-B131-427C-970E-66770F3AF812}" type="slidenum">
              <a:rPr lang="en-US" altLang="en-IL"/>
              <a:pPr>
                <a:defRPr/>
              </a:pPr>
              <a:t>‹#›</a:t>
            </a:fld>
            <a:endParaRPr lang="en-US" altLang="en-I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3E3850-08B4-44A6-8E60-1D3271E51C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206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Nunito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F67DE-E812-402A-8379-2D5A3DB61F2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206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Nunito Light" charset="0"/>
              </a:defRPr>
            </a:lvl1pPr>
          </a:lstStyle>
          <a:p>
            <a:pPr>
              <a:defRPr/>
            </a:pPr>
            <a:fld id="{D9F1425B-3BD8-4779-AA11-4F3C61EB8E74}" type="datetimeFigureOut">
              <a:rPr lang="en-US"/>
              <a:pPr>
                <a:defRPr/>
              </a:pPr>
              <a:t>8/31/2020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C4517E5-EC00-47C8-809A-0193D4D4F9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630238"/>
            <a:ext cx="5610225" cy="3155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F9F0A2E-6761-4126-A0F2-D20D324C4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7708" y="3995778"/>
            <a:ext cx="5661660" cy="37854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AAB3D-33B7-498D-B67B-75C6436CA8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990095"/>
            <a:ext cx="3066733" cy="4206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Nunito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DF6BA-B553-498D-98CA-B1B2C5D41C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08705" y="7990095"/>
            <a:ext cx="3066733" cy="42060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Nunito Light"/>
              </a:defRPr>
            </a:lvl1pPr>
          </a:lstStyle>
          <a:p>
            <a:pPr>
              <a:defRPr/>
            </a:pPr>
            <a:fld id="{52A3C438-4DB1-45EA-9C72-4487476502CE}" type="slidenum">
              <a:rPr lang="en-US" altLang="en-IL"/>
              <a:pPr>
                <a:defRPr/>
              </a:pPr>
              <a:t>‹#›</a:t>
            </a:fld>
            <a:endParaRPr lang="en-US" altLang="en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  <p:notesStyle>
    <a:lvl1pPr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Nunito Light" charset="0"/>
        <a:ea typeface="+mn-ea"/>
        <a:cs typeface="+mn-cs"/>
      </a:defRPr>
    </a:lvl1pPr>
    <a:lvl2pPr marL="9128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Nunito Light" charset="0"/>
        <a:ea typeface="+mn-ea"/>
        <a:cs typeface="+mn-cs"/>
      </a:defRPr>
    </a:lvl2pPr>
    <a:lvl3pPr marL="18272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Nunito Light" charset="0"/>
        <a:ea typeface="+mn-ea"/>
        <a:cs typeface="+mn-cs"/>
      </a:defRPr>
    </a:lvl3pPr>
    <a:lvl4pPr marL="27416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Nunito Light" charset="0"/>
        <a:ea typeface="+mn-ea"/>
        <a:cs typeface="+mn-cs"/>
      </a:defRPr>
    </a:lvl4pPr>
    <a:lvl5pPr marL="36560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Nunito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2A11D7DC-07E1-4302-8A8D-0E174E4242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290925" y="-10852150"/>
            <a:ext cx="20378738" cy="11466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B2E1F365-917F-45D5-910D-CEFD5A149B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8" y="3995778"/>
            <a:ext cx="5632172" cy="37591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Nunito Light"/>
            </a:endParaRPr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57B85ADD-274F-4465-9F15-19B944155C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מציין מיקום של כותרת עליונה 3">
            <a:extLst>
              <a:ext uri="{FF2B5EF4-FFF2-40B4-BE49-F238E27FC236}">
                <a16:creationId xmlns:a16="http://schemas.microsoft.com/office/drawing/2014/main" id="{E834D994-9621-41ED-91A9-A294842ADCD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F22FDBFF-592D-4662-B4CC-4730E6D6F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290925" y="-10852150"/>
            <a:ext cx="20378738" cy="11466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A1887D70-BECE-4EE3-A3D0-3CEF18FA6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8" y="3995778"/>
            <a:ext cx="5632172" cy="37591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Nunito Light"/>
            </a:endParaRPr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6F136D53-15EF-4FB9-B801-30789920BD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מציין מיקום של כותרת עליונה 3">
            <a:extLst>
              <a:ext uri="{FF2B5EF4-FFF2-40B4-BE49-F238E27FC236}">
                <a16:creationId xmlns:a16="http://schemas.microsoft.com/office/drawing/2014/main" id="{5A44606A-3FBF-4912-9CEA-7A574F20D18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4ADEBA90-994E-46D7-AFB7-28524A0DB5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290925" y="-10852150"/>
            <a:ext cx="20378738" cy="11466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FC1BDFFF-3DEE-4645-8F3B-8D13D6077B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8" y="3995778"/>
            <a:ext cx="5632172" cy="37591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Nunito Light"/>
            </a:endParaRPr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1820E98F-41BF-4545-82FB-D449A6BF83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מציין מיקום של כותרת עליונה 3">
            <a:extLst>
              <a:ext uri="{FF2B5EF4-FFF2-40B4-BE49-F238E27FC236}">
                <a16:creationId xmlns:a16="http://schemas.microsoft.com/office/drawing/2014/main" id="{C362D400-40CE-4071-AE38-1992FDC3043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>
            <a:extLst>
              <a:ext uri="{FF2B5EF4-FFF2-40B4-BE49-F238E27FC236}">
                <a16:creationId xmlns:a16="http://schemas.microsoft.com/office/drawing/2014/main" id="{ABF86827-8732-417E-AD46-83D9DBA1FD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290925" y="-10852150"/>
            <a:ext cx="20378738" cy="11466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Text Box 2">
            <a:extLst>
              <a:ext uri="{FF2B5EF4-FFF2-40B4-BE49-F238E27FC236}">
                <a16:creationId xmlns:a16="http://schemas.microsoft.com/office/drawing/2014/main" id="{93881BA5-65A0-4642-8E2D-19B3EFAA2C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8" y="3995778"/>
            <a:ext cx="5632172" cy="37591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Nunito Light"/>
            </a:endParaRPr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221C8A30-969D-42D7-9875-AAB998F28F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מציין מיקום של כותרת עליונה 3">
            <a:extLst>
              <a:ext uri="{FF2B5EF4-FFF2-40B4-BE49-F238E27FC236}">
                <a16:creationId xmlns:a16="http://schemas.microsoft.com/office/drawing/2014/main" id="{785F3C62-D97C-4FA6-8904-C7DC739073B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CBA2ACDE-49DB-4D30-9FD4-C811048442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290925" y="-10852150"/>
            <a:ext cx="20378738" cy="11466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Text Box 2">
            <a:extLst>
              <a:ext uri="{FF2B5EF4-FFF2-40B4-BE49-F238E27FC236}">
                <a16:creationId xmlns:a16="http://schemas.microsoft.com/office/drawing/2014/main" id="{3B1313AD-BB27-49E5-A45A-CFFCEB83C6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8" y="3995778"/>
            <a:ext cx="5632172" cy="37591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Nunito Light"/>
            </a:endParaRPr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66ADEBDE-D03E-4EC9-AFEE-1A6FC1D2D6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מציין מיקום של כותרת עליונה 3">
            <a:extLst>
              <a:ext uri="{FF2B5EF4-FFF2-40B4-BE49-F238E27FC236}">
                <a16:creationId xmlns:a16="http://schemas.microsoft.com/office/drawing/2014/main" id="{E8E252BA-7FC1-46E0-9FE5-080A7E85275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>
            <a:extLst>
              <a:ext uri="{FF2B5EF4-FFF2-40B4-BE49-F238E27FC236}">
                <a16:creationId xmlns:a16="http://schemas.microsoft.com/office/drawing/2014/main" id="{CDBE69F1-A304-4D82-9A35-7CF7B09C14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290925" y="-10852150"/>
            <a:ext cx="20378738" cy="11466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Text Box 2">
            <a:extLst>
              <a:ext uri="{FF2B5EF4-FFF2-40B4-BE49-F238E27FC236}">
                <a16:creationId xmlns:a16="http://schemas.microsoft.com/office/drawing/2014/main" id="{E5B0B3B4-1FC8-44D5-9056-D0A95F8AB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8" y="3995778"/>
            <a:ext cx="5632172" cy="37591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Nunito Light"/>
            </a:endParaRPr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C0C3B668-CBBB-4B3E-8BC7-39A17ABCE2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מציין מיקום של כותרת עליונה 3">
            <a:extLst>
              <a:ext uri="{FF2B5EF4-FFF2-40B4-BE49-F238E27FC236}">
                <a16:creationId xmlns:a16="http://schemas.microsoft.com/office/drawing/2014/main" id="{4BB13EF1-907D-47AA-880E-AE1E5B23F35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>
            <a:extLst>
              <a:ext uri="{FF2B5EF4-FFF2-40B4-BE49-F238E27FC236}">
                <a16:creationId xmlns:a16="http://schemas.microsoft.com/office/drawing/2014/main" id="{A7FA77ED-5E3D-40B3-B82A-DA873E1320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290925" y="-10852150"/>
            <a:ext cx="20378738" cy="11466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Text Box 2">
            <a:extLst>
              <a:ext uri="{FF2B5EF4-FFF2-40B4-BE49-F238E27FC236}">
                <a16:creationId xmlns:a16="http://schemas.microsoft.com/office/drawing/2014/main" id="{6EE127D0-958F-4E5A-A8A3-C8E53EA2F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8" y="3995778"/>
            <a:ext cx="5632172" cy="37591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Nunito Light"/>
            </a:endParaRPr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7DA4A569-3C6F-4251-89F6-E4A2A73560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מציין מיקום של כותרת עליונה 3">
            <a:extLst>
              <a:ext uri="{FF2B5EF4-FFF2-40B4-BE49-F238E27FC236}">
                <a16:creationId xmlns:a16="http://schemas.microsoft.com/office/drawing/2014/main" id="{B777D267-7C6A-4932-8914-8C428695F66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>
            <a:extLst>
              <a:ext uri="{FF2B5EF4-FFF2-40B4-BE49-F238E27FC236}">
                <a16:creationId xmlns:a16="http://schemas.microsoft.com/office/drawing/2014/main" id="{7360276E-1198-4795-8D78-233C9F899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290925" y="-10852150"/>
            <a:ext cx="20378738" cy="11466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Text Box 2">
            <a:extLst>
              <a:ext uri="{FF2B5EF4-FFF2-40B4-BE49-F238E27FC236}">
                <a16:creationId xmlns:a16="http://schemas.microsoft.com/office/drawing/2014/main" id="{2ACB54AA-B59D-42C2-93B5-5F3261165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8" y="3995778"/>
            <a:ext cx="5632172" cy="37591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Nunito Light"/>
            </a:endParaRPr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72C272A3-6D78-4905-962F-6EC0924B68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מציין מיקום של כותרת עליונה 3">
            <a:extLst>
              <a:ext uri="{FF2B5EF4-FFF2-40B4-BE49-F238E27FC236}">
                <a16:creationId xmlns:a16="http://schemas.microsoft.com/office/drawing/2014/main" id="{D66298C5-B580-4373-B1DC-D87996D2AE1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>
            <a:extLst>
              <a:ext uri="{FF2B5EF4-FFF2-40B4-BE49-F238E27FC236}">
                <a16:creationId xmlns:a16="http://schemas.microsoft.com/office/drawing/2014/main" id="{9FF848B6-5541-47AD-9612-9FC9152CBE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290925" y="-10852150"/>
            <a:ext cx="20378738" cy="11466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Text Box 2">
            <a:extLst>
              <a:ext uri="{FF2B5EF4-FFF2-40B4-BE49-F238E27FC236}">
                <a16:creationId xmlns:a16="http://schemas.microsoft.com/office/drawing/2014/main" id="{0916375E-E92E-45DA-ACF3-1645082F5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8" y="3995778"/>
            <a:ext cx="5632172" cy="37591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Nunito Light"/>
            </a:endParaRPr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CBB94F3E-AD16-4D43-BCB8-C675820638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מציין מיקום של כותרת עליונה 3">
            <a:extLst>
              <a:ext uri="{FF2B5EF4-FFF2-40B4-BE49-F238E27FC236}">
                <a16:creationId xmlns:a16="http://schemas.microsoft.com/office/drawing/2014/main" id="{8A0FE39C-7F9C-4843-915D-630F7482B4E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>
            <a:extLst>
              <a:ext uri="{FF2B5EF4-FFF2-40B4-BE49-F238E27FC236}">
                <a16:creationId xmlns:a16="http://schemas.microsoft.com/office/drawing/2014/main" id="{1A5C2679-C859-4403-AFD2-A8DD00D8B4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290925" y="-10852150"/>
            <a:ext cx="20378738" cy="11466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20C3FB13-5B80-48CE-A7BE-FB8A157D25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8" y="3995778"/>
            <a:ext cx="5632172" cy="37591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Nunito Light"/>
            </a:endParaRPr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6984BC88-B124-4896-8F5C-AA3C32318E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מציין מיקום של כותרת עליונה 3">
            <a:extLst>
              <a:ext uri="{FF2B5EF4-FFF2-40B4-BE49-F238E27FC236}">
                <a16:creationId xmlns:a16="http://schemas.microsoft.com/office/drawing/2014/main" id="{1C3403DD-D4A3-456E-8BD9-953C933F40E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>
            <a:extLst>
              <a:ext uri="{FF2B5EF4-FFF2-40B4-BE49-F238E27FC236}">
                <a16:creationId xmlns:a16="http://schemas.microsoft.com/office/drawing/2014/main" id="{22ED4FE1-3B89-466C-89C8-73F1220B02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290925" y="-10852150"/>
            <a:ext cx="20378738" cy="11466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C7A889A9-CA0E-4B0B-85D6-9051FEE4D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8" y="3995778"/>
            <a:ext cx="5632172" cy="37591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Nunito Light"/>
            </a:endParaRPr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5E2E9280-99B0-4BEE-B758-D1D4C0A45C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מציין מיקום של כותרת עליונה 3">
            <a:extLst>
              <a:ext uri="{FF2B5EF4-FFF2-40B4-BE49-F238E27FC236}">
                <a16:creationId xmlns:a16="http://schemas.microsoft.com/office/drawing/2014/main" id="{7C7C607F-649C-49B0-8BE6-07FB18387A5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BAC846BE-8621-4F26-BD8B-BD9E68DBB4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290925" y="-10852150"/>
            <a:ext cx="20378738" cy="11466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5859505A-99FC-4426-9B57-91317436C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8" y="3995778"/>
            <a:ext cx="5632172" cy="37591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Nunito Light"/>
            </a:endParaRPr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6C6BF5C8-5484-42F8-861D-37FB30E6A2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מציין מיקום של כותרת עליונה 3">
            <a:extLst>
              <a:ext uri="{FF2B5EF4-FFF2-40B4-BE49-F238E27FC236}">
                <a16:creationId xmlns:a16="http://schemas.microsoft.com/office/drawing/2014/main" id="{A4369704-D4BD-440C-8B75-AF951457B95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5B72E8A6-20D2-452E-AA04-9062058B57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290925" y="-10852150"/>
            <a:ext cx="20378738" cy="11466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90F24F92-E713-4C7F-ABBD-2A84C5829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8" y="3995778"/>
            <a:ext cx="5632172" cy="37591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Nunito Light"/>
            </a:endParaRPr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6F6D8B19-A7D2-4665-91B8-969D821332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מציין מיקום של כותרת עליונה 3">
            <a:extLst>
              <a:ext uri="{FF2B5EF4-FFF2-40B4-BE49-F238E27FC236}">
                <a16:creationId xmlns:a16="http://schemas.microsoft.com/office/drawing/2014/main" id="{890E348C-FF82-479E-AE99-1C08E02125A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F15C8AC7-CBBD-4760-A01F-54686E862A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290925" y="-10852150"/>
            <a:ext cx="20378738" cy="11466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C5021AAB-7B1E-4457-A056-7B9ED97FE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8" y="3995778"/>
            <a:ext cx="5632172" cy="37591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Nunito Light"/>
            </a:endParaRPr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E01A1C18-FDB3-4A59-998E-23C53DC896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מציין מיקום של כותרת עליונה 3">
            <a:extLst>
              <a:ext uri="{FF2B5EF4-FFF2-40B4-BE49-F238E27FC236}">
                <a16:creationId xmlns:a16="http://schemas.microsoft.com/office/drawing/2014/main" id="{002881CF-78FB-43BB-BEE7-ED922E549F4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A714BA08-2E93-41AA-9394-BAD72D5351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290925" y="-10852150"/>
            <a:ext cx="20378738" cy="11466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51C954B6-A205-4ED3-8B6A-91EBDF4BF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8" y="3995778"/>
            <a:ext cx="5632172" cy="37591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Nunito Light"/>
            </a:endParaRPr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6000024C-1EE2-4BDB-A610-0AABBEB72B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מציין מיקום של כותרת עליונה 3">
            <a:extLst>
              <a:ext uri="{FF2B5EF4-FFF2-40B4-BE49-F238E27FC236}">
                <a16:creationId xmlns:a16="http://schemas.microsoft.com/office/drawing/2014/main" id="{51A63ED0-ED87-42A1-B33A-C715AB03239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BE2C8D8D-B648-4A69-91E2-A821DAA372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290925" y="-10852150"/>
            <a:ext cx="20378738" cy="11466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83830BA6-C6F2-4BB6-A486-61E33B4F6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8" y="3995778"/>
            <a:ext cx="5632172" cy="37591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Nunito Light"/>
            </a:endParaRPr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182695D-1BA3-41AD-AA7F-4FA7AC6189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מציין מיקום של כותרת עליונה 3">
            <a:extLst>
              <a:ext uri="{FF2B5EF4-FFF2-40B4-BE49-F238E27FC236}">
                <a16:creationId xmlns:a16="http://schemas.microsoft.com/office/drawing/2014/main" id="{84DC5E5C-1602-4CEA-8FC9-A0C317E29E9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4B7E9175-F86C-473D-B958-AFE8B4EACA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290925" y="-10852150"/>
            <a:ext cx="20378738" cy="11466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D56A1709-4F93-4E5D-82C2-5C2D169C22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8" y="3995778"/>
            <a:ext cx="5632172" cy="37591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Nunito Light"/>
            </a:endParaRPr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E80946AE-CEA6-4557-BC01-7B241F63F0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מציין מיקום של כותרת עליונה 3">
            <a:extLst>
              <a:ext uri="{FF2B5EF4-FFF2-40B4-BE49-F238E27FC236}">
                <a16:creationId xmlns:a16="http://schemas.microsoft.com/office/drawing/2014/main" id="{F4BC4F0F-EE1A-4BE8-BC86-F8623958E08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75441D-4049-4D68-A7C3-74D44C0B68A8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-16714788" y="-396875"/>
            <a:ext cx="24534813" cy="4303713"/>
            <a:chOff x="0" y="-156114"/>
            <a:chExt cx="24535152" cy="4304369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EC150EA-5FB5-4F7C-8C35-B1630F142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77849" y="2431906"/>
              <a:ext cx="1135079" cy="1716350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D78EE12-F995-4C4F-98D0-00D3FB82D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9393" y="-94192"/>
              <a:ext cx="1455758" cy="4232920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11C7C0C-5922-40B6-92C6-A6CEA5048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75900" y="-94192"/>
              <a:ext cx="2647987" cy="4232920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FA1A4F6-E27A-4D00-9E04-C59D0BC15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0295" y="-94192"/>
              <a:ext cx="3003592" cy="4232920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24F58AA-F588-4E24-9E02-8FB32533F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8644" y="-89429"/>
              <a:ext cx="2784513" cy="3142142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44877BD-2F6B-4A9E-8583-339C8939D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8794" y="-89428"/>
              <a:ext cx="2168555" cy="1925932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640BE22-CEA1-49CC-91ED-36E3F8128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7781" y="-89429"/>
              <a:ext cx="2813089" cy="1925932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9E048F9-1AED-442A-A72E-FC8047BF2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9188" y="-89428"/>
              <a:ext cx="4138670" cy="3520024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2C30764-821C-4624-BBA9-30A72A620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4717" y="-111657"/>
              <a:ext cx="4345047" cy="3520024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3E008BC-717A-45AE-996A-0FCCC6E40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8660" y="-84665"/>
              <a:ext cx="368305" cy="195292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6C33990-8AF0-46A9-8D0E-7B17F6155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409" y="-84665"/>
              <a:ext cx="225428" cy="195292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B0FD580-5EF7-41D6-92BD-CA276CBCC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7530" y="61408"/>
              <a:ext cx="2646400" cy="2260945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00CDF68-8526-4BD3-9C1E-6E5C50EF7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6344" y="61407"/>
              <a:ext cx="2984541" cy="2260945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79EEBC4-E573-454D-966E-2FEBF446E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520" y="-89428"/>
              <a:ext cx="2986128" cy="808161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D56F617-8580-4131-A520-032562958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5433" y="-84665"/>
              <a:ext cx="942988" cy="808160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9AD8DD5-5039-451F-B21D-825695F80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714" y="674276"/>
              <a:ext cx="2916278" cy="1643312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81251F1D-925F-4BCA-B405-E4E6F8BD0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532" y="-156115"/>
              <a:ext cx="1758974" cy="2111697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85D9190-00C3-44C7-AC81-3C596088E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18" y="194777"/>
              <a:ext cx="5232472" cy="2977016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C5D48E14-F7E2-4854-A1F5-9F1BBF79D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8429" y="-151351"/>
              <a:ext cx="4394261" cy="2111697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B79F7C2C-53D4-4A90-86C2-1E45ADC13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667" y="-129122"/>
              <a:ext cx="922350" cy="369943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62FE8851-2AE0-41FA-981B-AD559BF7E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022" y="-129122"/>
              <a:ext cx="620722" cy="369943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7D9634CC-C331-4E39-B1C6-C5A18065E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890209"/>
              <a:ext cx="447681" cy="2259356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60E26CBD-3B18-4AF2-9EA7-7A3703835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51350"/>
              <a:ext cx="1285893" cy="3342196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7ACABF71-8211-4E09-84AB-D13D9861F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3078" y="1591990"/>
              <a:ext cx="6988273" cy="1786209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0B42B507-398F-4D49-AE76-F3126D245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0722" y="-124359"/>
              <a:ext cx="2308258" cy="1733814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1452975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649621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4E5209-2609-40C2-9ED4-7D570E7DA672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23813" y="10974388"/>
            <a:ext cx="24534813" cy="4305300"/>
            <a:chOff x="0" y="-156114"/>
            <a:chExt cx="24535152" cy="4304369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D1B7A210-3016-4B6F-ADC7-FAAFABAAC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2610" y="2430951"/>
              <a:ext cx="1135079" cy="1717304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0A0E73B-9EAA-4BD4-8445-181EDF415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4156" y="-84691"/>
              <a:ext cx="1455758" cy="4232946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BC464DF-A097-4C57-851D-6B3680515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75899" y="-84691"/>
              <a:ext cx="2647987" cy="4232946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6C1DBF0-9B2E-4B2B-A347-B7210500F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0294" y="-84691"/>
              <a:ext cx="3003592" cy="4232946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D8904BA-CACE-4990-8DD8-1FC3631A3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8644" y="-89453"/>
              <a:ext cx="2784513" cy="3142570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F9C90E7-CB50-49CB-B6F0-731CC75BE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8793" y="-84691"/>
              <a:ext cx="2168555" cy="1925221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9D616D3-469E-41C5-855B-FEDC95634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7781" y="-89453"/>
              <a:ext cx="2813089" cy="1926808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862035F-B5EF-40BF-8923-7A4AE88DF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3950" y="-89453"/>
              <a:ext cx="4138670" cy="3520314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932AD04-A697-4BCC-AFF4-4B8436E05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9478" y="-111674"/>
              <a:ext cx="4345047" cy="3520314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09B482A-F849-4A88-B909-0F1A8DB40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8660" y="-89453"/>
              <a:ext cx="368305" cy="196807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21EDE99-BDA1-4364-8691-07C1E231F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409" y="-89453"/>
              <a:ext cx="225428" cy="196807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7CDE20F-37FB-43B4-9957-FEE76B540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2767" y="61327"/>
              <a:ext cx="2646399" cy="2260111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BBF51F2-2190-4291-8EFB-20EA02493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6819" y="61327"/>
              <a:ext cx="2984541" cy="2260111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722B835-D567-4CF3-8A30-C3AB5B9B4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519" y="-89453"/>
              <a:ext cx="2986128" cy="809450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2671CD03-B897-48A5-BF9C-135AF11D2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0669" y="-89453"/>
              <a:ext cx="942988" cy="809450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4E92E4E-09B7-41BC-BE66-90768CE83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714" y="680318"/>
              <a:ext cx="2916278" cy="1642707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49CD58F3-E5AF-4545-8E9B-A353177D0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007" y="-151352"/>
              <a:ext cx="1758974" cy="2112505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0F2D24AD-C7CD-4F28-A58C-0B8C7A103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6" y="196235"/>
              <a:ext cx="5232472" cy="2975919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86CBFE99-3B29-4C5C-BAEE-A2D235215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904" y="-151352"/>
              <a:ext cx="4394261" cy="2112505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80121E9C-9C4C-4499-A435-05FB9FB76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667" y="-129132"/>
              <a:ext cx="922350" cy="369807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F8FF07BA-1C74-440A-AF8B-84D5B19FA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022" y="-129132"/>
              <a:ext cx="620722" cy="369807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7950CE67-C4C5-4590-BB6E-B90C1FAFC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85061"/>
              <a:ext cx="447681" cy="2260111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0210B66A-5829-44BA-B2A2-F5EE388C6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56114"/>
              <a:ext cx="1285893" cy="3342552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AEF61983-2ADF-4ED9-8586-94605A667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3079" y="1591346"/>
              <a:ext cx="6988272" cy="1787138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E73D601A-43B5-4FBC-87C5-F6437FC5C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1197" y="-124371"/>
              <a:ext cx="2308257" cy="1733175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5799934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9748CC1E-A8A4-472F-B030-295E4780DCA8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23813" y="10974388"/>
            <a:ext cx="24534813" cy="4305300"/>
            <a:chOff x="0" y="-156114"/>
            <a:chExt cx="24535152" cy="4304369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C1C34A04-4FF5-4CEB-97C3-C5854595F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2610" y="2430951"/>
              <a:ext cx="1135079" cy="1717304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E360CF49-0CC1-4B79-B47D-7644F4AA8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4156" y="-84691"/>
              <a:ext cx="1455758" cy="4232946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D244A0F3-1B8A-444C-BFB9-BBBF17149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75899" y="-84691"/>
              <a:ext cx="2647987" cy="4232946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4CE7BB1-CA1E-4310-9F0B-C3DAC77C3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0294" y="-84691"/>
              <a:ext cx="3003592" cy="4232946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90BFB2E-D558-40CE-ABDA-73412A42F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8644" y="-89453"/>
              <a:ext cx="2784513" cy="3142570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0552420-8612-46F7-A724-8EA0341C9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8793" y="-84691"/>
              <a:ext cx="2168555" cy="1925221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76FA5F22-5A0F-4C57-A9BB-52C6A26E5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7781" y="-89453"/>
              <a:ext cx="2813089" cy="1926808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2976A2C-B015-49D1-8B1A-469DF59D0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3950" y="-89453"/>
              <a:ext cx="4138670" cy="3520314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832D15F0-5D01-4738-BD9A-C29666EAD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9478" y="-111674"/>
              <a:ext cx="4345047" cy="3520314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6D442EF-F706-4017-AC9E-D09D2DFD7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8660" y="-89453"/>
              <a:ext cx="368305" cy="196807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8C50FFF-7961-41EB-9767-8A06D9A3B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409" y="-89453"/>
              <a:ext cx="225428" cy="196807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4EE5B48-35CA-45E7-B5B0-E2CE0673D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2767" y="61327"/>
              <a:ext cx="2646399" cy="2260111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95137F6-A85B-4B8D-98FC-9E092E72D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6819" y="61327"/>
              <a:ext cx="2984541" cy="2260111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6B89A3D-7812-45A9-8D4E-6E14B35E8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519" y="-89453"/>
              <a:ext cx="2986128" cy="809450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43E39753-D79E-4D10-A430-B3CE28B65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0669" y="-89453"/>
              <a:ext cx="942988" cy="809450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CD74EB1A-8D46-4D2C-8965-E85327863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714" y="680318"/>
              <a:ext cx="2916278" cy="1642707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312C0B04-6422-4D9D-B0E3-CA11FC28F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007" y="-151352"/>
              <a:ext cx="1758974" cy="2112505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A9FD760-16A8-4273-A55B-0D1D87651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6" y="196235"/>
              <a:ext cx="5232472" cy="2975919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3A1F9E14-66B3-40F1-B910-68B54C632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904" y="-151352"/>
              <a:ext cx="4394261" cy="2112505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09FD1B26-500D-477D-B555-013C9E332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667" y="-129132"/>
              <a:ext cx="922350" cy="369807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AFB13534-3954-448D-83D0-CEDC5D18D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022" y="-129132"/>
              <a:ext cx="620722" cy="369807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D4C766E9-78A7-434B-9CA7-5E8D51041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85061"/>
              <a:ext cx="447681" cy="2260111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D24AC5A1-5367-4D8C-9837-52A4B67F4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56114"/>
              <a:ext cx="1285893" cy="3342552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413DF5B2-EA38-4D8B-B325-437AA7F2C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3079" y="1591346"/>
              <a:ext cx="6988272" cy="1787138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7E2F8E17-916C-40E7-BB86-344E4F3C7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1197" y="-124371"/>
              <a:ext cx="2308257" cy="1733175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</p:grpSp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2901752" y="3940389"/>
            <a:ext cx="6780686" cy="387036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3999572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30E23765-107D-4585-8BBD-795ED0178A37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23813" y="10974388"/>
            <a:ext cx="24534813" cy="4305300"/>
            <a:chOff x="0" y="-156114"/>
            <a:chExt cx="24535152" cy="4304369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8A3DA19C-54CB-43D3-9E3B-6CE8E688B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2610" y="2430951"/>
              <a:ext cx="1135079" cy="1717304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DC765BA2-92EE-42B5-965F-F9884033F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4156" y="-84691"/>
              <a:ext cx="1455758" cy="4232946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8F638B4E-5E14-4A1D-A02A-96EEE698A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75899" y="-84691"/>
              <a:ext cx="2647987" cy="4232946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EBFDE13-4613-45AE-AFEB-70D37E8BD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0294" y="-84691"/>
              <a:ext cx="3003592" cy="4232946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A7A3678-1303-45C2-ACB7-41CFA6CF0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8644" y="-89453"/>
              <a:ext cx="2784513" cy="3142570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1B1DB3D-0621-4877-AB52-4AA346C44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8793" y="-84691"/>
              <a:ext cx="2168555" cy="1925221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489B3719-024E-45EC-8BFD-AB1B5F592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7781" y="-89453"/>
              <a:ext cx="2813089" cy="1926808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CC5CBBD-EC9D-48FF-87B6-A36C9D9B0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3950" y="-89453"/>
              <a:ext cx="4138670" cy="3520314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98D6FD3C-E424-4111-85CD-ACC61417F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9478" y="-111674"/>
              <a:ext cx="4345047" cy="3520314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D043F02A-6716-4EED-9E66-E360DC3FD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8660" y="-89453"/>
              <a:ext cx="368305" cy="196807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0C5969A-B546-4DA0-B3CB-A9670B596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409" y="-89453"/>
              <a:ext cx="225428" cy="196807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26EBFB8C-2FDF-4D76-9EE3-B6A65EDCF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2767" y="61327"/>
              <a:ext cx="2646399" cy="2260111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D00D6F2-34F6-4633-828F-C12A843B0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6819" y="61327"/>
              <a:ext cx="2984541" cy="2260111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ED1F910D-0D8A-494C-9931-DDE3CDE2A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519" y="-89453"/>
              <a:ext cx="2986128" cy="809450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559A746-A686-439B-A34F-4B489E6DD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0669" y="-89453"/>
              <a:ext cx="942988" cy="809450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2010D4A3-78E5-4A00-9FF1-018F1FF26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714" y="680318"/>
              <a:ext cx="2916278" cy="1642707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98BEC631-5DE2-463E-979F-616021341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007" y="-151352"/>
              <a:ext cx="1758974" cy="2112505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40BF693-6CBD-4D98-9D4E-C052FDA17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6" y="196235"/>
              <a:ext cx="5232472" cy="2975919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67ACB897-3526-457F-9E89-E84726055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904" y="-151352"/>
              <a:ext cx="4394261" cy="2112505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0AB581A2-9EA0-4FF7-B0A3-3532384EF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667" y="-129132"/>
              <a:ext cx="922350" cy="369807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0F5FBC0E-6AE8-4579-AB1C-903CFCBA6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022" y="-129132"/>
              <a:ext cx="620722" cy="369807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92A781BA-2154-4F74-A22A-547584FFC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85061"/>
              <a:ext cx="447681" cy="2260111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6A0521BA-1DFB-465B-84C2-0B58DE524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56114"/>
              <a:ext cx="1285893" cy="3342552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A5771A74-4A84-49B7-95A3-24C205594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3079" y="1591346"/>
              <a:ext cx="6988272" cy="1787138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A939F70F-F5B8-4E82-88E0-2AD78D419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1197" y="-124371"/>
              <a:ext cx="2308257" cy="1733175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</p:grpSp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770022" y="2436714"/>
            <a:ext cx="4290417" cy="762743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14309367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33F3BCEC-674D-4DDD-BEF5-C9F3EC0E3F87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23813" y="10974388"/>
            <a:ext cx="24534813" cy="4305300"/>
            <a:chOff x="0" y="-156114"/>
            <a:chExt cx="24535152" cy="4304369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40313BCE-901A-4C0D-8182-E644BAD90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2610" y="2430951"/>
              <a:ext cx="1135079" cy="1717304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23FE8235-EA90-48C2-AA46-D5849B653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4156" y="-84691"/>
              <a:ext cx="1455758" cy="4232946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0AC31C7B-72E5-4C7F-BAED-BB372ED7D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75899" y="-84691"/>
              <a:ext cx="2647987" cy="4232946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CAEAE1A-E2D8-4E42-9758-6EF01A900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0294" y="-84691"/>
              <a:ext cx="3003592" cy="4232946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CB8503-A43E-4F92-9B3D-6BF6ED2E5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8644" y="-89453"/>
              <a:ext cx="2784513" cy="3142570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ADFCDEA-4A63-48CD-BCF8-A11B58FC1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8793" y="-84691"/>
              <a:ext cx="2168555" cy="1925221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BB97EDF-0C76-4D26-9707-B99FC850C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7781" y="-89453"/>
              <a:ext cx="2813089" cy="1926808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5923A18-ADA9-4787-A3A4-A650E7ED7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3950" y="-89453"/>
              <a:ext cx="4138670" cy="3520314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131DF83D-C22C-45DD-B8FC-A0D5789D0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9478" y="-111674"/>
              <a:ext cx="4345047" cy="3520314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914FD53-C7C2-4856-87B5-07944E0FF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8660" y="-89453"/>
              <a:ext cx="368305" cy="196807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7BF344F-B7FE-41FF-9834-6D3C8318C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409" y="-89453"/>
              <a:ext cx="225428" cy="196807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F93E819-8813-416F-BE6A-5F8B28518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2767" y="61327"/>
              <a:ext cx="2646399" cy="2260111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37365D1-F36F-45A6-A5D5-F09D84E22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6819" y="61327"/>
              <a:ext cx="2984541" cy="2260111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98CADBA-18AF-4DC5-9B8A-A746BA4BB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519" y="-89453"/>
              <a:ext cx="2986128" cy="809450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60625A0-4823-4FD2-B578-EF65A06B0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0669" y="-89453"/>
              <a:ext cx="942988" cy="809450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A144AFF1-ADB2-45D2-B6DC-F03B74BC6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714" y="680318"/>
              <a:ext cx="2916278" cy="1642707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2BC85C8-56E6-450E-BB2A-13E3D4609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007" y="-151352"/>
              <a:ext cx="1758974" cy="2112505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90CF6BC-F2FE-443B-8C4A-63D924125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6" y="196235"/>
              <a:ext cx="5232472" cy="2975919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05677300-0E1A-497E-B539-5C1B25B2C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904" y="-151352"/>
              <a:ext cx="4394261" cy="2112505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37D25DDC-4BD2-4439-8C6C-75B8760B8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667" y="-129132"/>
              <a:ext cx="922350" cy="369807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26DF5D1B-C280-46DB-ABAD-A975A4A47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022" y="-129132"/>
              <a:ext cx="620722" cy="369807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8C39E62B-B3C7-460D-B3F2-FCF3CE604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85061"/>
              <a:ext cx="447681" cy="2260111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453C30C2-DC4C-41EC-925C-2950DAE28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56114"/>
              <a:ext cx="1285893" cy="3342552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E1742D95-BF39-4773-A099-313FD4FF8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3079" y="1591346"/>
              <a:ext cx="6988272" cy="1787138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CC399219-4E46-4C81-B61F-C525EFBC6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1197" y="-124371"/>
              <a:ext cx="2308257" cy="1733175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</p:grpSp>
      <p:sp>
        <p:nvSpPr>
          <p:cNvPr id="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410888" y="3912686"/>
            <a:ext cx="7567384" cy="4780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41545509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7068342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47379DD7-43F8-4DA6-8E69-B5D70C1E1733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23813" y="10974388"/>
            <a:ext cx="24534813" cy="4305300"/>
            <a:chOff x="0" y="-156114"/>
            <a:chExt cx="24535152" cy="4304369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A2C93957-9C12-4067-97E6-6F7E23969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2610" y="2430951"/>
              <a:ext cx="1135079" cy="1717304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D34DF430-A82E-480D-BC94-82AA1D870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4156" y="-84691"/>
              <a:ext cx="1455758" cy="4232946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E3C618E0-AD40-4E70-90D1-217F2FD55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75899" y="-84691"/>
              <a:ext cx="2647987" cy="4232946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A189C47-1B7E-45AE-A045-04F6B7E9E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0294" y="-84691"/>
              <a:ext cx="3003592" cy="4232946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F8E8D14-1501-478D-A5D4-2EC7E9DCF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8644" y="-89453"/>
              <a:ext cx="2784513" cy="3142570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34E5C38-663C-4A78-BD4D-73BC5568E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8793" y="-84691"/>
              <a:ext cx="2168555" cy="1925221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7B84F4D-0E1E-4671-B008-8E159064F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7781" y="-89453"/>
              <a:ext cx="2813089" cy="1926808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AE7CC4EF-4AD7-456F-8EB3-72A46D2EC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3950" y="-89453"/>
              <a:ext cx="4138670" cy="3520314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8F6B2D3-99CF-4504-A4C8-460A3134B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9478" y="-111674"/>
              <a:ext cx="4345047" cy="3520314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BC4E82D-599E-4BCA-A43A-AA4346469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8660" y="-89453"/>
              <a:ext cx="368305" cy="196807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49B8BB5-7574-4E1D-9653-B4B6D519B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409" y="-89453"/>
              <a:ext cx="225428" cy="196807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2BF32782-958A-4149-90D1-AE6D1DB46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2767" y="61327"/>
              <a:ext cx="2646399" cy="2260111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55636E4-19C6-4645-ABC9-C4F8083F3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6819" y="61327"/>
              <a:ext cx="2984541" cy="2260111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79D2C5A-F02E-4806-94D9-42BD5BB66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519" y="-89453"/>
              <a:ext cx="2986128" cy="809450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C9D50BF1-B5F1-49C4-B491-1CF5D0BDF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0669" y="-89453"/>
              <a:ext cx="942988" cy="809450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60099146-E456-4501-8D40-8794B27B4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714" y="680318"/>
              <a:ext cx="2916278" cy="1642707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2ED1BCD0-E1EE-43B5-AE5C-28DA6CD36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007" y="-151352"/>
              <a:ext cx="1758974" cy="2112505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F5F39602-99EF-433B-8F1D-4C034AB2E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6" y="196235"/>
              <a:ext cx="5232472" cy="2975919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3D422B44-F002-44B6-81F6-E98C3843A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904" y="-151352"/>
              <a:ext cx="4394261" cy="2112505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C22433DA-A435-49DA-A0C6-A8E7298DD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667" y="-129132"/>
              <a:ext cx="922350" cy="369807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75DE0EF7-CA73-4027-A217-9C5B5B05B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022" y="-129132"/>
              <a:ext cx="620722" cy="369807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79712EA1-E99E-41FF-87A4-0C65C6220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85061"/>
              <a:ext cx="447681" cy="2260111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37AC95B9-B56D-4FFB-B8C1-99312E049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56114"/>
              <a:ext cx="1285893" cy="3342552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D263AC1B-9B21-4E6C-B8C8-A9AC17384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3079" y="1591346"/>
              <a:ext cx="6988272" cy="1787138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B4695A5B-D74E-4E82-AE31-4D6785E9F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1197" y="-124371"/>
              <a:ext cx="2308257" cy="1733175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3905212" y="1952726"/>
            <a:ext cx="8420998" cy="8420998"/>
          </a:xfrm>
          <a:custGeom>
            <a:avLst/>
            <a:gdLst>
              <a:gd name="connsiteX0" fmla="*/ 1794805 w 3589610"/>
              <a:gd name="connsiteY0" fmla="*/ 0 h 3589610"/>
              <a:gd name="connsiteX1" fmla="*/ 3589610 w 3589610"/>
              <a:gd name="connsiteY1" fmla="*/ 1794805 h 3589610"/>
              <a:gd name="connsiteX2" fmla="*/ 1794805 w 3589610"/>
              <a:gd name="connsiteY2" fmla="*/ 3589610 h 3589610"/>
              <a:gd name="connsiteX3" fmla="*/ 0 w 3589610"/>
              <a:gd name="connsiteY3" fmla="*/ 1794805 h 3589610"/>
              <a:gd name="connsiteX4" fmla="*/ 1794805 w 3589610"/>
              <a:gd name="connsiteY4" fmla="*/ 0 h 358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9610" h="3589610">
                <a:moveTo>
                  <a:pt x="1794805" y="0"/>
                </a:moveTo>
                <a:cubicBezTo>
                  <a:pt x="2786048" y="0"/>
                  <a:pt x="3589610" y="803562"/>
                  <a:pt x="3589610" y="1794805"/>
                </a:cubicBezTo>
                <a:cubicBezTo>
                  <a:pt x="3589610" y="2786048"/>
                  <a:pt x="2786048" y="3589610"/>
                  <a:pt x="1794805" y="3589610"/>
                </a:cubicBezTo>
                <a:cubicBezTo>
                  <a:pt x="803562" y="3589610"/>
                  <a:pt x="0" y="2786048"/>
                  <a:pt x="0" y="1794805"/>
                </a:cubicBezTo>
                <a:cubicBezTo>
                  <a:pt x="0" y="803562"/>
                  <a:pt x="803562" y="0"/>
                  <a:pt x="179480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7970966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</p:sldLayoutIdLst>
  <p:transition spd="slow" advClick="0"/>
  <p:hf hdr="0"/>
  <p:txStyles>
    <p:titleStyle>
      <a:lvl1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6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2pPr>
      <a:lvl3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3pPr>
      <a:lvl4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4pPr>
      <a:lvl5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5pPr>
      <a:lvl6pPr marL="4572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6pPr>
      <a:lvl7pPr marL="9144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7pPr>
      <a:lvl8pPr marL="13716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8pPr>
      <a:lvl9pPr marL="18288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9pPr>
    </p:titleStyle>
    <p:bodyStyle>
      <a:lvl1pPr marL="455613" indent="-455613" algn="l" defTabSz="1827213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Font typeface="Arial" panose="020B0604020202020204" pitchFamily="34" charset="0"/>
        <a:buChar char="•"/>
        <a:defRPr lang="en-US" sz="48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marL="13700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lang="en-US" sz="40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2pPr>
      <a:lvl3pPr marL="22844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lang="en-US" sz="36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3pPr>
      <a:lvl4pPr marL="31988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4pPr>
      <a:lvl5pPr marL="41132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9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14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Box 311">
            <a:extLst>
              <a:ext uri="{FF2B5EF4-FFF2-40B4-BE49-F238E27FC236}">
                <a16:creationId xmlns:a16="http://schemas.microsoft.com/office/drawing/2014/main" id="{0D6313C5-72CE-4987-9527-EF69D90F4583}"/>
              </a:ext>
            </a:extLst>
          </p:cNvPr>
          <p:cNvSpPr txBox="1"/>
          <p:nvPr/>
        </p:nvSpPr>
        <p:spPr>
          <a:xfrm>
            <a:off x="579081" y="2173738"/>
            <a:ext cx="22942550" cy="3786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Compression Schemes for </a:t>
            </a:r>
          </a:p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Number Sequences</a:t>
            </a:r>
            <a:endParaRPr lang="en-US" sz="12000" b="1" spc="300" dirty="0"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9219" name="TextBox 312">
            <a:extLst>
              <a:ext uri="{FF2B5EF4-FFF2-40B4-BE49-F238E27FC236}">
                <a16:creationId xmlns:a16="http://schemas.microsoft.com/office/drawing/2014/main" id="{54D4F7F6-93EC-4846-B2BB-2004AD871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0" y="6350168"/>
            <a:ext cx="161406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IL" sz="6000" dirty="0"/>
              <a:t>Sapir </a:t>
            </a:r>
            <a:r>
              <a:rPr lang="en-US" altLang="en-IL" sz="6000" dirty="0" err="1"/>
              <a:t>Asraf</a:t>
            </a:r>
            <a:r>
              <a:rPr lang="en-US" altLang="en-IL" sz="6000" dirty="0"/>
              <a:t>,</a:t>
            </a:r>
            <a:r>
              <a:rPr lang="he-IL" altLang="en-IL" sz="6000" dirty="0"/>
              <a:t> </a:t>
            </a:r>
            <a:r>
              <a:rPr lang="en-US" altLang="en-IL" sz="6000" dirty="0"/>
              <a:t>Shmuel T. Klein and Dana Shapira </a:t>
            </a:r>
            <a:endParaRPr lang="he-IL" altLang="he-IL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220" name="Group 129">
            <a:extLst>
              <a:ext uri="{FF2B5EF4-FFF2-40B4-BE49-F238E27FC236}">
                <a16:creationId xmlns:a16="http://schemas.microsoft.com/office/drawing/2014/main" id="{4DEE6C74-B039-4BEF-B942-016BBE0D82A8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2738"/>
            <a:ext cx="24534813" cy="4303713"/>
            <a:chOff x="0" y="-156114"/>
            <a:chExt cx="24535152" cy="4304369"/>
          </a:xfrm>
        </p:grpSpPr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7F52EDC0-818A-4AB0-8E98-1E03F71B0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77848" y="2431906"/>
              <a:ext cx="1135079" cy="1716349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87F062DE-1C31-4B50-8383-F03F3D112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9394" y="-89429"/>
              <a:ext cx="1455758" cy="423292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15EA7F9C-146C-4866-B5DE-34D32794E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75900" y="-89429"/>
              <a:ext cx="2647987" cy="423292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BDE00342-EC9D-43E1-8F74-63285F8C4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0295" y="-89429"/>
              <a:ext cx="3003592" cy="423292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BACE5E23-6250-4D78-98A6-50A251611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8644" y="-89429"/>
              <a:ext cx="2784513" cy="3142142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5368E6F2-1895-4D03-BE4B-DCF37F257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8793" y="-89429"/>
              <a:ext cx="2168555" cy="1925932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45A0ABCB-7E51-4D18-89AE-BA732997A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7781" y="-89429"/>
              <a:ext cx="2813089" cy="1925932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341B57B2-C843-4571-AC53-C792EC542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9188" y="-89429"/>
              <a:ext cx="4138670" cy="3520024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11366E11-0104-47CE-9970-0D6E6D048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4716" y="-111657"/>
              <a:ext cx="4345047" cy="3520024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7FB588F0-FD3F-4BF4-8D41-3F7374825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423" y="-89429"/>
              <a:ext cx="368305" cy="195293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1" name="Freeform 13">
              <a:extLst>
                <a:ext uri="{FF2B5EF4-FFF2-40B4-BE49-F238E27FC236}">
                  <a16:creationId xmlns:a16="http://schemas.microsoft.com/office/drawing/2014/main" id="{CD349A4F-8E5A-412F-A463-EE61AEE9D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8172" y="-89429"/>
              <a:ext cx="225428" cy="195293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2" name="Freeform 14">
              <a:extLst>
                <a:ext uri="{FF2B5EF4-FFF2-40B4-BE49-F238E27FC236}">
                  <a16:creationId xmlns:a16="http://schemas.microsoft.com/office/drawing/2014/main" id="{32EEB9EF-242B-4492-8FD3-02A69AB30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2767" y="61407"/>
              <a:ext cx="2646400" cy="2260945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3" name="Freeform 15">
              <a:extLst>
                <a:ext uri="{FF2B5EF4-FFF2-40B4-BE49-F238E27FC236}">
                  <a16:creationId xmlns:a16="http://schemas.microsoft.com/office/drawing/2014/main" id="{55B327C5-E8B9-4A4B-896B-D731B1B0A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1582" y="61407"/>
              <a:ext cx="2984541" cy="2260945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4" name="Freeform 16">
              <a:extLst>
                <a:ext uri="{FF2B5EF4-FFF2-40B4-BE49-F238E27FC236}">
                  <a16:creationId xmlns:a16="http://schemas.microsoft.com/office/drawing/2014/main" id="{C2910435-FA53-407E-825A-BC393497E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519" y="-89429"/>
              <a:ext cx="2986129" cy="808161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5" name="Freeform 17">
              <a:extLst>
                <a:ext uri="{FF2B5EF4-FFF2-40B4-BE49-F238E27FC236}">
                  <a16:creationId xmlns:a16="http://schemas.microsoft.com/office/drawing/2014/main" id="{6658F754-6028-4F23-A0A7-A2C028FBE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5433" y="-89429"/>
              <a:ext cx="942988" cy="808161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6" name="Freeform 18">
              <a:extLst>
                <a:ext uri="{FF2B5EF4-FFF2-40B4-BE49-F238E27FC236}">
                  <a16:creationId xmlns:a16="http://schemas.microsoft.com/office/drawing/2014/main" id="{93816CB6-DE71-4408-B87A-6E5AC2265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715" y="674276"/>
              <a:ext cx="2916277" cy="1643313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7" name="Freeform 19">
              <a:extLst>
                <a:ext uri="{FF2B5EF4-FFF2-40B4-BE49-F238E27FC236}">
                  <a16:creationId xmlns:a16="http://schemas.microsoft.com/office/drawing/2014/main" id="{25D3D2DF-E43E-4413-B3D1-C34461295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2770" y="-156114"/>
              <a:ext cx="1758974" cy="2111698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8" name="Freeform 20">
              <a:extLst>
                <a:ext uri="{FF2B5EF4-FFF2-40B4-BE49-F238E27FC236}">
                  <a16:creationId xmlns:a16="http://schemas.microsoft.com/office/drawing/2014/main" id="{624D5865-3D51-47F5-B822-3F7502E32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19" y="190014"/>
              <a:ext cx="5232472" cy="2977017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9" name="Freeform 21">
              <a:extLst>
                <a:ext uri="{FF2B5EF4-FFF2-40B4-BE49-F238E27FC236}">
                  <a16:creationId xmlns:a16="http://schemas.microsoft.com/office/drawing/2014/main" id="{7C33F75B-918B-48E1-A7EB-7CBB9E434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667" y="-156114"/>
              <a:ext cx="4394261" cy="2111698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50" name="Freeform 22">
              <a:extLst>
                <a:ext uri="{FF2B5EF4-FFF2-40B4-BE49-F238E27FC236}">
                  <a16:creationId xmlns:a16="http://schemas.microsoft.com/office/drawing/2014/main" id="{C764A690-B547-44A8-B47B-2E519BDFA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667" y="-133886"/>
              <a:ext cx="922351" cy="369944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51" name="Freeform 23">
              <a:extLst>
                <a:ext uri="{FF2B5EF4-FFF2-40B4-BE49-F238E27FC236}">
                  <a16:creationId xmlns:a16="http://schemas.microsoft.com/office/drawing/2014/main" id="{2A7CCD6E-A7BB-4A25-9101-D6E56C019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023" y="-133886"/>
              <a:ext cx="620721" cy="369944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52" name="Freeform 24">
              <a:extLst>
                <a:ext uri="{FF2B5EF4-FFF2-40B4-BE49-F238E27FC236}">
                  <a16:creationId xmlns:a16="http://schemas.microsoft.com/office/drawing/2014/main" id="{A0D7F0CF-CB21-4B05-93C0-944F0B6E3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85445"/>
              <a:ext cx="447681" cy="2259357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53" name="Freeform 25">
              <a:extLst>
                <a:ext uri="{FF2B5EF4-FFF2-40B4-BE49-F238E27FC236}">
                  <a16:creationId xmlns:a16="http://schemas.microsoft.com/office/drawing/2014/main" id="{0BE0BF8A-6BA1-4F24-884C-EE348DFE0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56114"/>
              <a:ext cx="1285893" cy="334219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54" name="Freeform 26">
              <a:extLst>
                <a:ext uri="{FF2B5EF4-FFF2-40B4-BE49-F238E27FC236}">
                  <a16:creationId xmlns:a16="http://schemas.microsoft.com/office/drawing/2014/main" id="{DA770759-B656-4153-A6B1-FFE6FBD27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3080" y="1591990"/>
              <a:ext cx="6988272" cy="1786210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3EA5D46A-80FB-48AE-8E75-D7B09BEC6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5960" y="-124359"/>
              <a:ext cx="2308257" cy="1733815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</p:grpSp>
      <p:sp>
        <p:nvSpPr>
          <p:cNvPr id="9221" name="מלבן 1">
            <a:extLst>
              <a:ext uri="{FF2B5EF4-FFF2-40B4-BE49-F238E27FC236}">
                <a16:creationId xmlns:a16="http://schemas.microsoft.com/office/drawing/2014/main" id="{47DA6308-1951-4AD6-99CA-9000A0CDA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8088" y="7977019"/>
            <a:ext cx="72173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IL" dirty="0"/>
              <a:t>Ariel University, Bar </a:t>
            </a:r>
            <a:r>
              <a:rPr lang="en-US" altLang="en-IL" dirty="0" err="1"/>
              <a:t>Ilan</a:t>
            </a:r>
            <a:r>
              <a:rPr lang="en-US" altLang="en-IL" dirty="0"/>
              <a:t> University </a:t>
            </a:r>
            <a:endParaRPr lang="en-IL" altLang="en-IL" dirty="0"/>
          </a:p>
        </p:txBody>
      </p:sp>
      <p:grpSp>
        <p:nvGrpSpPr>
          <p:cNvPr id="9222" name="קבוצה 30">
            <a:extLst>
              <a:ext uri="{FF2B5EF4-FFF2-40B4-BE49-F238E27FC236}">
                <a16:creationId xmlns:a16="http://schemas.microsoft.com/office/drawing/2014/main" id="{A302B6F6-E5FF-4001-AFD7-630A1B5040B1}"/>
              </a:ext>
            </a:extLst>
          </p:cNvPr>
          <p:cNvGrpSpPr>
            <a:grpSpLocks/>
          </p:cNvGrpSpPr>
          <p:nvPr/>
        </p:nvGrpSpPr>
        <p:grpSpPr bwMode="auto">
          <a:xfrm>
            <a:off x="5310188" y="12388850"/>
            <a:ext cx="13400087" cy="1327150"/>
            <a:chOff x="7059613" y="4541838"/>
            <a:chExt cx="10221912" cy="5624512"/>
          </a:xfrm>
        </p:grpSpPr>
        <p:sp>
          <p:nvSpPr>
            <p:cNvPr id="32" name="Triangle 7">
              <a:extLst>
                <a:ext uri="{FF2B5EF4-FFF2-40B4-BE49-F238E27FC236}">
                  <a16:creationId xmlns:a16="http://schemas.microsoft.com/office/drawing/2014/main" id="{FCAF5797-D202-4892-BC39-A82F98491FB1}"/>
                </a:ext>
              </a:extLst>
            </p:cNvPr>
            <p:cNvSpPr/>
            <p:nvPr/>
          </p:nvSpPr>
          <p:spPr>
            <a:xfrm>
              <a:off x="7059613" y="7132076"/>
              <a:ext cx="3517907" cy="3034274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Nunito" charset="0"/>
                <a:ea typeface="Nunito" charset="0"/>
                <a:cs typeface="Nunito" charset="0"/>
              </a:endParaRPr>
            </a:p>
          </p:txBody>
        </p:sp>
        <p:sp>
          <p:nvSpPr>
            <p:cNvPr id="33" name="Triangle 8">
              <a:extLst>
                <a:ext uri="{FF2B5EF4-FFF2-40B4-BE49-F238E27FC236}">
                  <a16:creationId xmlns:a16="http://schemas.microsoft.com/office/drawing/2014/main" id="{324D3C6C-1D1E-4A1C-B3AB-0F11F8C665F1}"/>
                </a:ext>
              </a:extLst>
            </p:cNvPr>
            <p:cNvSpPr/>
            <p:nvPr/>
          </p:nvSpPr>
          <p:spPr>
            <a:xfrm>
              <a:off x="8817961" y="4541838"/>
              <a:ext cx="4937180" cy="5624512"/>
            </a:xfrm>
            <a:prstGeom prst="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Nunito" charset="0"/>
                <a:ea typeface="Nunito" charset="0"/>
                <a:cs typeface="Nunito" charset="0"/>
              </a:endParaRPr>
            </a:p>
          </p:txBody>
        </p:sp>
        <p:sp>
          <p:nvSpPr>
            <p:cNvPr id="34" name="Triangle 19">
              <a:extLst>
                <a:ext uri="{FF2B5EF4-FFF2-40B4-BE49-F238E27FC236}">
                  <a16:creationId xmlns:a16="http://schemas.microsoft.com/office/drawing/2014/main" id="{63B482FE-464F-476E-844A-BA82118A9CD3}"/>
                </a:ext>
              </a:extLst>
            </p:cNvPr>
            <p:cNvSpPr/>
            <p:nvPr/>
          </p:nvSpPr>
          <p:spPr>
            <a:xfrm>
              <a:off x="11996793" y="6506380"/>
              <a:ext cx="4246920" cy="3659970"/>
            </a:xfrm>
            <a:prstGeom prst="triangl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Nunito" charset="0"/>
                <a:ea typeface="Nunito" charset="0"/>
                <a:cs typeface="Nunito" charset="0"/>
              </a:endParaRPr>
            </a:p>
          </p:txBody>
        </p:sp>
        <p:sp>
          <p:nvSpPr>
            <p:cNvPr id="35" name="Triangle 20">
              <a:extLst>
                <a:ext uri="{FF2B5EF4-FFF2-40B4-BE49-F238E27FC236}">
                  <a16:creationId xmlns:a16="http://schemas.microsoft.com/office/drawing/2014/main" id="{7A756CD0-7944-4441-925B-BC5C63E00F30}"/>
                </a:ext>
              </a:extLst>
            </p:cNvPr>
            <p:cNvSpPr/>
            <p:nvPr/>
          </p:nvSpPr>
          <p:spPr>
            <a:xfrm>
              <a:off x="14600407" y="7851958"/>
              <a:ext cx="2681118" cy="2314392"/>
            </a:xfrm>
            <a:prstGeom prst="triangl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Nunito" charset="0"/>
                <a:ea typeface="Nunito" charset="0"/>
                <a:cs typeface="Nunito" charset="0"/>
              </a:endParaRPr>
            </a:p>
          </p:txBody>
        </p:sp>
      </p:grp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03C84ED-6F5D-4980-B1BC-0BEE43DF7525}"/>
              </a:ext>
            </a:extLst>
          </p:cNvPr>
          <p:cNvSpPr txBox="1"/>
          <p:nvPr/>
        </p:nvSpPr>
        <p:spPr>
          <a:xfrm>
            <a:off x="156473" y="13000038"/>
            <a:ext cx="15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1/19</a:t>
            </a:r>
            <a:endParaRPr lang="en-IL" b="1" dirty="0"/>
          </a:p>
        </p:txBody>
      </p:sp>
      <p:pic>
        <p:nvPicPr>
          <p:cNvPr id="1026" name="Picture 2" descr="Little PSC logo">
            <a:extLst>
              <a:ext uri="{FF2B5EF4-FFF2-40B4-BE49-F238E27FC236}">
                <a16:creationId xmlns:a16="http://schemas.microsoft.com/office/drawing/2014/main" id="{852009F8-10B9-4BA1-B3D5-B25E1CEA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056" y="9870922"/>
            <a:ext cx="3798023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iel University | LinkedIn">
            <a:extLst>
              <a:ext uri="{FF2B5EF4-FFF2-40B4-BE49-F238E27FC236}">
                <a16:creationId xmlns:a16="http://schemas.microsoft.com/office/drawing/2014/main" id="{7253C5CA-29B1-4740-B929-4CB5DF66A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2" b="23127"/>
          <a:stretch/>
        </p:blipFill>
        <p:spPr bwMode="auto">
          <a:xfrm>
            <a:off x="3839694" y="9494665"/>
            <a:ext cx="4757721" cy="248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r Ilan University Cancels Regulations Requiring a Kippa &amp; Modest Attire -  The Yeshiva World">
            <a:extLst>
              <a:ext uri="{FF2B5EF4-FFF2-40B4-BE49-F238E27FC236}">
                <a16:creationId xmlns:a16="http://schemas.microsoft.com/office/drawing/2014/main" id="{0E61F361-8B18-4485-ABD8-00CCD522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6454" y="9473814"/>
            <a:ext cx="6087641" cy="273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2">
            <a:extLst>
              <a:ext uri="{FF2B5EF4-FFF2-40B4-BE49-F238E27FC236}">
                <a16:creationId xmlns:a16="http://schemas.microsoft.com/office/drawing/2014/main" id="{DEC5F7F0-A0F3-400D-B41D-58E6431D2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 t="66361" r="-3420" b="1611"/>
          <a:stretch/>
        </p:blipFill>
        <p:spPr bwMode="auto">
          <a:xfrm>
            <a:off x="3059112" y="9880313"/>
            <a:ext cx="10537825" cy="366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תמונה 2">
            <a:extLst>
              <a:ext uri="{FF2B5EF4-FFF2-40B4-BE49-F238E27FC236}">
                <a16:creationId xmlns:a16="http://schemas.microsoft.com/office/drawing/2014/main" id="{43067586-1839-476C-8AE3-99DEBED47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6" b="34223"/>
          <a:stretch/>
        </p:blipFill>
        <p:spPr bwMode="auto">
          <a:xfrm>
            <a:off x="2786063" y="8711682"/>
            <a:ext cx="10537825" cy="104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7BBA11-E395-495A-9A90-900A7EED1DF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9984" y="174271"/>
            <a:ext cx="11665438" cy="3726661"/>
          </a:xfrm>
          <a:prstGeom prst="rect">
            <a:avLst/>
          </a:prstGeom>
          <a:blipFill>
            <a:blip r:embed="rId4"/>
            <a:stretch>
              <a:fillRect l="-9096" t="-27823"/>
            </a:stretch>
          </a:blipFill>
        </p:spPr>
        <p:txBody>
          <a:bodyPr/>
          <a:lstStyle/>
          <a:p>
            <a:pPr>
              <a:defRPr/>
            </a:pPr>
            <a:r>
              <a:rPr lang="en-IL">
                <a:noFill/>
              </a:rPr>
              <a:t> </a:t>
            </a:r>
          </a:p>
        </p:txBody>
      </p:sp>
      <p:grpSp>
        <p:nvGrpSpPr>
          <p:cNvPr id="31747" name="Group 1">
            <a:extLst>
              <a:ext uri="{FF2B5EF4-FFF2-40B4-BE49-F238E27FC236}">
                <a16:creationId xmlns:a16="http://schemas.microsoft.com/office/drawing/2014/main" id="{C0C0FDCD-B9E0-497F-A62A-B1D198B1002B}"/>
              </a:ext>
            </a:extLst>
          </p:cNvPr>
          <p:cNvGrpSpPr>
            <a:grpSpLocks/>
          </p:cNvGrpSpPr>
          <p:nvPr/>
        </p:nvGrpSpPr>
        <p:grpSpPr bwMode="auto">
          <a:xfrm>
            <a:off x="-1354138" y="4708525"/>
            <a:ext cx="4092576" cy="4232275"/>
            <a:chOff x="-858390" y="4477832"/>
            <a:chExt cx="4092370" cy="423306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5635A01-86D1-4E93-B851-54A54BF18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974" y="6975434"/>
              <a:ext cx="1135006" cy="1716406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F8F3BC9-2E41-41F2-9245-F1F41617A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728" y="4477832"/>
              <a:ext cx="1455664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65772EE-7A1A-4B84-80A7-F8C271ECA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25032" y="4477832"/>
              <a:ext cx="2646230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6BD7481-395F-43C0-8C26-DA1017F07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58390" y="4477832"/>
              <a:ext cx="3003400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</p:grpSp>
      <p:pic>
        <p:nvPicPr>
          <p:cNvPr id="31749" name="תמונה 2">
            <a:extLst>
              <a:ext uri="{FF2B5EF4-FFF2-40B4-BE49-F238E27FC236}">
                <a16:creationId xmlns:a16="http://schemas.microsoft.com/office/drawing/2014/main" id="{87EDD999-5928-4D8F-A6EF-BF20985D79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35"/>
          <a:stretch/>
        </p:blipFill>
        <p:spPr bwMode="auto">
          <a:xfrm>
            <a:off x="2773363" y="2241550"/>
            <a:ext cx="10537825" cy="658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F91DF6FB-B99D-434A-B9C1-7EDFAD2E0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5625" y="4708525"/>
            <a:ext cx="1798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IL" sz="3200" b="1" dirty="0">
                <a:solidFill>
                  <a:srgbClr val="0070C0"/>
                </a:solidFill>
              </a:rPr>
              <a:t>15 bits</a:t>
            </a:r>
            <a:endParaRPr lang="en-IL" altLang="en-IL" sz="3200" b="1" dirty="0">
              <a:solidFill>
                <a:srgbClr val="0070C0"/>
              </a:solidFill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77D6662E-2F88-4B0D-AE12-5EA9118FE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9275" y="7839075"/>
            <a:ext cx="3065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IL" sz="3200" b="1">
                <a:solidFill>
                  <a:srgbClr val="0070C0"/>
                </a:solidFill>
              </a:rPr>
              <a:t>11 bits</a:t>
            </a:r>
            <a:endParaRPr lang="en-IL" altLang="en-IL" sz="3200" b="1">
              <a:solidFill>
                <a:srgbClr val="0070C0"/>
              </a:solidFill>
            </a:endParaRP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82516B2F-8317-4756-AA2C-E1BE0FF74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1175" y="8994775"/>
            <a:ext cx="3065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IL" sz="3200" b="1" dirty="0">
                <a:solidFill>
                  <a:srgbClr val="FF0000"/>
                </a:solidFill>
              </a:rPr>
              <a:t>13 bits</a:t>
            </a:r>
            <a:endParaRPr lang="en-IL" altLang="en-IL" sz="3200" b="1" dirty="0">
              <a:solidFill>
                <a:srgbClr val="FF0000"/>
              </a:solidFill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A0E780A7-F6C8-4DE8-9486-98F2F50E3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0863" y="10150475"/>
            <a:ext cx="1798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IL" sz="3200" b="1" dirty="0">
                <a:solidFill>
                  <a:srgbClr val="00B050"/>
                </a:solidFill>
              </a:rPr>
              <a:t>10 bits</a:t>
            </a:r>
            <a:endParaRPr lang="en-IL" altLang="en-IL" sz="3200" b="1" dirty="0">
              <a:solidFill>
                <a:srgbClr val="00B050"/>
              </a:solidFill>
            </a:endParaRP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9E9B0D2A-BA1E-475D-8082-3247A6A37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9113" y="12736513"/>
            <a:ext cx="3065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IL" sz="3200" b="1" dirty="0">
                <a:solidFill>
                  <a:srgbClr val="00B050"/>
                </a:solidFill>
              </a:rPr>
              <a:t>15 bits</a:t>
            </a:r>
            <a:endParaRPr lang="en-IL" altLang="en-IL" sz="3200" b="1" dirty="0">
              <a:solidFill>
                <a:srgbClr val="00B050"/>
              </a:solidFill>
            </a:endParaRP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B6E048EC-904F-4566-86E5-B9376C2DB341}"/>
              </a:ext>
            </a:extLst>
          </p:cNvPr>
          <p:cNvSpPr/>
          <p:nvPr/>
        </p:nvSpPr>
        <p:spPr>
          <a:xfrm>
            <a:off x="15268575" y="3667125"/>
            <a:ext cx="7831138" cy="2371725"/>
          </a:xfrm>
          <a:custGeom>
            <a:avLst/>
            <a:gdLst>
              <a:gd name="connsiteX0" fmla="*/ 0 w 4777130"/>
              <a:gd name="connsiteY0" fmla="*/ 2388565 h 4777130"/>
              <a:gd name="connsiteX1" fmla="*/ 2388565 w 4777130"/>
              <a:gd name="connsiteY1" fmla="*/ 0 h 4777130"/>
              <a:gd name="connsiteX2" fmla="*/ 4777130 w 4777130"/>
              <a:gd name="connsiteY2" fmla="*/ 2388565 h 4777130"/>
              <a:gd name="connsiteX3" fmla="*/ 2388565 w 4777130"/>
              <a:gd name="connsiteY3" fmla="*/ 4777130 h 4777130"/>
              <a:gd name="connsiteX4" fmla="*/ 0 w 4777130"/>
              <a:gd name="connsiteY4" fmla="*/ 2388565 h 477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7130" h="4777130">
                <a:moveTo>
                  <a:pt x="0" y="2388565"/>
                </a:moveTo>
                <a:cubicBezTo>
                  <a:pt x="0" y="1069397"/>
                  <a:pt x="1069397" y="0"/>
                  <a:pt x="2388565" y="0"/>
                </a:cubicBezTo>
                <a:cubicBezTo>
                  <a:pt x="3707733" y="0"/>
                  <a:pt x="4777130" y="1069397"/>
                  <a:pt x="4777130" y="2388565"/>
                </a:cubicBezTo>
                <a:cubicBezTo>
                  <a:pt x="4777130" y="3707733"/>
                  <a:pt x="3707733" y="4777130"/>
                  <a:pt x="2388565" y="4777130"/>
                </a:cubicBezTo>
                <a:cubicBezTo>
                  <a:pt x="1069397" y="4777130"/>
                  <a:pt x="0" y="3707733"/>
                  <a:pt x="0" y="2388565"/>
                </a:cubicBezTo>
                <a:close/>
              </a:path>
            </a:pathLst>
          </a:custGeom>
          <a:noFill/>
          <a:ln w="152400"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962495" tIns="782144" rIns="962495" bIns="782144" spcCol="1270" anchor="ctr"/>
          <a:lstStyle/>
          <a:p>
            <a:pPr algn="ctr" defTabSz="28892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5400" spc="300" dirty="0">
              <a:latin typeface="Nunito Light" charset="0"/>
              <a:ea typeface="Nunito Light" charset="0"/>
              <a:cs typeface="Nunito Light" charset="0"/>
            </a:endParaRPr>
          </a:p>
        </p:txBody>
      </p:sp>
      <p:sp>
        <p:nvSpPr>
          <p:cNvPr id="23" name="Freeform 4">
            <a:extLst>
              <a:ext uri="{FF2B5EF4-FFF2-40B4-BE49-F238E27FC236}">
                <a16:creationId xmlns:a16="http://schemas.microsoft.com/office/drawing/2014/main" id="{A76374FF-60E0-486A-A9C2-BEB4FC6391C6}"/>
              </a:ext>
            </a:extLst>
          </p:cNvPr>
          <p:cNvSpPr/>
          <p:nvPr/>
        </p:nvSpPr>
        <p:spPr>
          <a:xfrm>
            <a:off x="15374938" y="5467350"/>
            <a:ext cx="7831137" cy="3819525"/>
          </a:xfrm>
          <a:custGeom>
            <a:avLst/>
            <a:gdLst>
              <a:gd name="connsiteX0" fmla="*/ 0 w 4777130"/>
              <a:gd name="connsiteY0" fmla="*/ 2388565 h 4777130"/>
              <a:gd name="connsiteX1" fmla="*/ 2388565 w 4777130"/>
              <a:gd name="connsiteY1" fmla="*/ 0 h 4777130"/>
              <a:gd name="connsiteX2" fmla="*/ 4777130 w 4777130"/>
              <a:gd name="connsiteY2" fmla="*/ 2388565 h 4777130"/>
              <a:gd name="connsiteX3" fmla="*/ 2388565 w 4777130"/>
              <a:gd name="connsiteY3" fmla="*/ 4777130 h 4777130"/>
              <a:gd name="connsiteX4" fmla="*/ 0 w 4777130"/>
              <a:gd name="connsiteY4" fmla="*/ 2388565 h 477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7130" h="4777130">
                <a:moveTo>
                  <a:pt x="0" y="2388565"/>
                </a:moveTo>
                <a:cubicBezTo>
                  <a:pt x="0" y="1069397"/>
                  <a:pt x="1069397" y="0"/>
                  <a:pt x="2388565" y="0"/>
                </a:cubicBezTo>
                <a:cubicBezTo>
                  <a:pt x="3707733" y="0"/>
                  <a:pt x="4777130" y="1069397"/>
                  <a:pt x="4777130" y="2388565"/>
                </a:cubicBezTo>
                <a:cubicBezTo>
                  <a:pt x="4777130" y="3707733"/>
                  <a:pt x="3707733" y="4777130"/>
                  <a:pt x="2388565" y="4777130"/>
                </a:cubicBezTo>
                <a:cubicBezTo>
                  <a:pt x="1069397" y="4777130"/>
                  <a:pt x="0" y="3707733"/>
                  <a:pt x="0" y="2388565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962495" tIns="782144" rIns="962495" bIns="782144" spcCol="1270" anchor="ctr"/>
          <a:lstStyle/>
          <a:p>
            <a:pPr algn="ctr" defTabSz="28892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5400" spc="300" dirty="0">
              <a:latin typeface="Nunito Light" charset="0"/>
              <a:ea typeface="Nunito Light" charset="0"/>
              <a:cs typeface="Nunito Light" charset="0"/>
            </a:endParaRP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5645E4CA-B1B6-4283-B9E7-B1E5404CB416}"/>
              </a:ext>
            </a:extLst>
          </p:cNvPr>
          <p:cNvSpPr/>
          <p:nvPr/>
        </p:nvSpPr>
        <p:spPr>
          <a:xfrm>
            <a:off x="15524163" y="8872538"/>
            <a:ext cx="7693025" cy="3471862"/>
          </a:xfrm>
          <a:custGeom>
            <a:avLst/>
            <a:gdLst>
              <a:gd name="connsiteX0" fmla="*/ 0 w 4777130"/>
              <a:gd name="connsiteY0" fmla="*/ 2388565 h 4777130"/>
              <a:gd name="connsiteX1" fmla="*/ 2388565 w 4777130"/>
              <a:gd name="connsiteY1" fmla="*/ 0 h 4777130"/>
              <a:gd name="connsiteX2" fmla="*/ 4777130 w 4777130"/>
              <a:gd name="connsiteY2" fmla="*/ 2388565 h 4777130"/>
              <a:gd name="connsiteX3" fmla="*/ 2388565 w 4777130"/>
              <a:gd name="connsiteY3" fmla="*/ 4777130 h 4777130"/>
              <a:gd name="connsiteX4" fmla="*/ 0 w 4777130"/>
              <a:gd name="connsiteY4" fmla="*/ 2388565 h 477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7130" h="4777130">
                <a:moveTo>
                  <a:pt x="0" y="2388565"/>
                </a:moveTo>
                <a:cubicBezTo>
                  <a:pt x="0" y="1069397"/>
                  <a:pt x="1069397" y="0"/>
                  <a:pt x="2388565" y="0"/>
                </a:cubicBezTo>
                <a:cubicBezTo>
                  <a:pt x="3707733" y="0"/>
                  <a:pt x="4777130" y="1069397"/>
                  <a:pt x="4777130" y="2388565"/>
                </a:cubicBezTo>
                <a:cubicBezTo>
                  <a:pt x="4777130" y="3707733"/>
                  <a:pt x="3707733" y="4777130"/>
                  <a:pt x="2388565" y="4777130"/>
                </a:cubicBezTo>
                <a:cubicBezTo>
                  <a:pt x="1069397" y="4777130"/>
                  <a:pt x="0" y="3707733"/>
                  <a:pt x="0" y="2388565"/>
                </a:cubicBezTo>
                <a:close/>
              </a:path>
            </a:pathLst>
          </a:custGeom>
          <a:noFill/>
          <a:ln w="152400">
            <a:solidFill>
              <a:schemeClr val="accent5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962495" tIns="782144" rIns="962495" bIns="782144" spcCol="1270" anchor="ctr"/>
          <a:lstStyle/>
          <a:p>
            <a:pPr algn="ctr" defTabSz="28892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5400" spc="300" dirty="0">
              <a:latin typeface="Nunito Light" charset="0"/>
              <a:ea typeface="Nunito Light" charset="0"/>
              <a:cs typeface="Nunito Light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2E5F68-4A51-4F39-87EE-B28D976C4D1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69208" y="4036724"/>
            <a:ext cx="7830202" cy="1244059"/>
          </a:xfrm>
          <a:prstGeom prst="rect">
            <a:avLst/>
          </a:prstGeom>
          <a:blipFill>
            <a:blip r:embed="rId5"/>
            <a:stretch>
              <a:fillRect t="-7353" b="-14706"/>
            </a:stretch>
          </a:blipFill>
        </p:spPr>
        <p:txBody>
          <a:bodyPr/>
          <a:lstStyle/>
          <a:p>
            <a:pPr>
              <a:defRPr/>
            </a:pPr>
            <a:r>
              <a:rPr lang="en-IL">
                <a:noFill/>
              </a:rPr>
              <a:t> </a:t>
            </a: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C25E7215-4771-4A29-973B-44A4D87F538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079311" y="6461527"/>
            <a:ext cx="7830202" cy="1906869"/>
          </a:xfrm>
          <a:prstGeom prst="rect">
            <a:avLst/>
          </a:prstGeom>
          <a:blipFill>
            <a:blip r:embed="rId6"/>
            <a:stretch>
              <a:fillRect t="-4792" b="-6070"/>
            </a:stretch>
          </a:blipFill>
        </p:spPr>
        <p:txBody>
          <a:bodyPr/>
          <a:lstStyle/>
          <a:p>
            <a:pPr>
              <a:defRPr/>
            </a:pPr>
            <a:r>
              <a:rPr lang="en-IL">
                <a:noFill/>
              </a:rPr>
              <a:t> </a:t>
            </a: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1DA89C92-058F-48D2-B125-4FEA8672A4C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386398" y="9750665"/>
            <a:ext cx="7830202" cy="1906869"/>
          </a:xfrm>
          <a:prstGeom prst="rect">
            <a:avLst/>
          </a:prstGeom>
          <a:blipFill>
            <a:blip r:embed="rId7"/>
            <a:stretch>
              <a:fillRect t="-4808" b="-6410"/>
            </a:stretch>
          </a:blipFill>
        </p:spPr>
        <p:txBody>
          <a:bodyPr/>
          <a:lstStyle/>
          <a:p>
            <a:pPr>
              <a:defRPr/>
            </a:pPr>
            <a:r>
              <a:rPr lang="en-IL">
                <a:noFill/>
              </a:rPr>
              <a:t> 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290BD484-138B-4E80-8E87-5D19354EC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25" y="12598400"/>
            <a:ext cx="48196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IL" sz="6600" b="1" dirty="0">
                <a:solidFill>
                  <a:srgbClr val="FA5C79"/>
                </a:solidFill>
              </a:rPr>
              <a:t>1 bit ?</a:t>
            </a:r>
            <a:endParaRPr lang="en-IL" altLang="en-IL" sz="6600" b="1" dirty="0">
              <a:solidFill>
                <a:srgbClr val="FA5C79"/>
              </a:solidFill>
            </a:endParaRP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2DF854A3-F8F6-4594-B2F3-37CE91932A6C}"/>
              </a:ext>
            </a:extLst>
          </p:cNvPr>
          <p:cNvSpPr txBox="1"/>
          <p:nvPr/>
        </p:nvSpPr>
        <p:spPr>
          <a:xfrm>
            <a:off x="156473" y="13000038"/>
            <a:ext cx="15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10/19</a:t>
            </a:r>
            <a:endParaRPr lang="en-IL" b="1" dirty="0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3A80C9E7-136B-4E1D-A193-BDBDFE56ECEE}"/>
              </a:ext>
            </a:extLst>
          </p:cNvPr>
          <p:cNvSpPr/>
          <p:nvPr/>
        </p:nvSpPr>
        <p:spPr>
          <a:xfrm>
            <a:off x="2773363" y="7839075"/>
            <a:ext cx="2312987" cy="529321"/>
          </a:xfrm>
          <a:prstGeom prst="roundRect">
            <a:avLst/>
          </a:prstGeom>
          <a:solidFill>
            <a:schemeClr val="tx1">
              <a:lumMod val="90000"/>
              <a:lumOff val="10000"/>
              <a:alpha val="1098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43B1D7F5-D68A-4628-91FE-3D730AEB23F5}"/>
              </a:ext>
            </a:extLst>
          </p:cNvPr>
          <p:cNvSpPr/>
          <p:nvPr/>
        </p:nvSpPr>
        <p:spPr>
          <a:xfrm>
            <a:off x="2736850" y="12838748"/>
            <a:ext cx="2312987" cy="529321"/>
          </a:xfrm>
          <a:prstGeom prst="roundRect">
            <a:avLst/>
          </a:prstGeom>
          <a:solidFill>
            <a:schemeClr val="accent5">
              <a:lumMod val="50000"/>
              <a:alpha val="1098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349C2862-7EAE-4B25-9B1B-DA54968173AC}"/>
              </a:ext>
            </a:extLst>
          </p:cNvPr>
          <p:cNvSpPr/>
          <p:nvPr/>
        </p:nvSpPr>
        <p:spPr>
          <a:xfrm>
            <a:off x="2601913" y="8994775"/>
            <a:ext cx="2312987" cy="529321"/>
          </a:xfrm>
          <a:prstGeom prst="roundRect">
            <a:avLst/>
          </a:prstGeom>
          <a:solidFill>
            <a:srgbClr val="FF0000">
              <a:alpha val="1098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405AB0C6-15F5-4B78-94D4-8194C532A310}"/>
              </a:ext>
            </a:extLst>
          </p:cNvPr>
          <p:cNvCxnSpPr/>
          <p:nvPr/>
        </p:nvCxnSpPr>
        <p:spPr>
          <a:xfrm>
            <a:off x="5676900" y="5185533"/>
            <a:ext cx="231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>
            <a:extLst>
              <a:ext uri="{FF2B5EF4-FFF2-40B4-BE49-F238E27FC236}">
                <a16:creationId xmlns:a16="http://schemas.microsoft.com/office/drawing/2014/main" id="{2DB19273-255F-49A0-A09E-B4D422E40FE1}"/>
              </a:ext>
            </a:extLst>
          </p:cNvPr>
          <p:cNvCxnSpPr/>
          <p:nvPr/>
        </p:nvCxnSpPr>
        <p:spPr>
          <a:xfrm>
            <a:off x="6877050" y="5204583"/>
            <a:ext cx="231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: מעוקל 35">
            <a:extLst>
              <a:ext uri="{FF2B5EF4-FFF2-40B4-BE49-F238E27FC236}">
                <a16:creationId xmlns:a16="http://schemas.microsoft.com/office/drawing/2014/main" id="{06280CDA-F53F-495F-9462-A3C5A7FAD4E6}"/>
              </a:ext>
            </a:extLst>
          </p:cNvPr>
          <p:cNvCxnSpPr/>
          <p:nvPr/>
        </p:nvCxnSpPr>
        <p:spPr>
          <a:xfrm rot="16200000" flipH="1">
            <a:off x="7231712" y="4999400"/>
            <a:ext cx="2002126" cy="21986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: מעוקל 40">
            <a:extLst>
              <a:ext uri="{FF2B5EF4-FFF2-40B4-BE49-F238E27FC236}">
                <a16:creationId xmlns:a16="http://schemas.microsoft.com/office/drawing/2014/main" id="{814DEB31-D858-4F9B-A94B-B38A43B1EAE8}"/>
              </a:ext>
            </a:extLst>
          </p:cNvPr>
          <p:cNvCxnSpPr/>
          <p:nvPr/>
        </p:nvCxnSpPr>
        <p:spPr>
          <a:xfrm rot="16200000" flipH="1">
            <a:off x="8954149" y="4927853"/>
            <a:ext cx="2002126" cy="21986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: מעוקל 41">
            <a:extLst>
              <a:ext uri="{FF2B5EF4-FFF2-40B4-BE49-F238E27FC236}">
                <a16:creationId xmlns:a16="http://schemas.microsoft.com/office/drawing/2014/main" id="{C388D0AF-79C8-4D23-A843-5DE7BDC9CCA2}"/>
              </a:ext>
            </a:extLst>
          </p:cNvPr>
          <p:cNvCxnSpPr/>
          <p:nvPr/>
        </p:nvCxnSpPr>
        <p:spPr>
          <a:xfrm rot="16200000" flipH="1">
            <a:off x="10731157" y="4931028"/>
            <a:ext cx="2002126" cy="21986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  <p:bldP spid="22" grpId="0" animBg="1"/>
      <p:bldP spid="23" grpId="0" animBg="1"/>
      <p:bldP spid="24" grpId="0" animBg="1"/>
      <p:bldP spid="25" grpId="0" animBg="1"/>
      <p:bldP spid="28" grpId="0" animBg="1"/>
      <p:bldP spid="31" grpId="0" animBg="1"/>
      <p:bldP spid="14" grpId="0"/>
      <p:bldP spid="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>
            <a:extLst>
              <a:ext uri="{FF2B5EF4-FFF2-40B4-BE49-F238E27FC236}">
                <a16:creationId xmlns:a16="http://schemas.microsoft.com/office/drawing/2014/main" id="{7940A209-9057-476B-AAB6-B44FFAD8F1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98" t="5767" r="1394" b="8957"/>
          <a:stretch/>
        </p:blipFill>
        <p:spPr>
          <a:xfrm>
            <a:off x="3976698" y="6502503"/>
            <a:ext cx="18443035" cy="29463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1938F5-9FDD-4CAA-98E3-BCC8D56FA90B}"/>
              </a:ext>
            </a:extLst>
          </p:cNvPr>
          <p:cNvSpPr txBox="1"/>
          <p:nvPr/>
        </p:nvSpPr>
        <p:spPr>
          <a:xfrm>
            <a:off x="796925" y="309563"/>
            <a:ext cx="15367000" cy="1763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600" dirty="0">
                <a:solidFill>
                  <a:schemeClr val="tx2"/>
                </a:solidFill>
                <a:latin typeface="Nunito" charset="0"/>
              </a:rPr>
              <a:t>Higher standard deviation</a:t>
            </a:r>
          </a:p>
        </p:txBody>
      </p:sp>
      <p:grpSp>
        <p:nvGrpSpPr>
          <p:cNvPr id="33796" name="Group 1">
            <a:extLst>
              <a:ext uri="{FF2B5EF4-FFF2-40B4-BE49-F238E27FC236}">
                <a16:creationId xmlns:a16="http://schemas.microsoft.com/office/drawing/2014/main" id="{B9E36145-A16F-4FED-A92B-32FE818F94F7}"/>
              </a:ext>
            </a:extLst>
          </p:cNvPr>
          <p:cNvGrpSpPr>
            <a:grpSpLocks/>
          </p:cNvGrpSpPr>
          <p:nvPr/>
        </p:nvGrpSpPr>
        <p:grpSpPr bwMode="auto">
          <a:xfrm>
            <a:off x="-1354138" y="4708525"/>
            <a:ext cx="4092576" cy="4232275"/>
            <a:chOff x="-858390" y="4477832"/>
            <a:chExt cx="4092370" cy="423306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32E26F2-2EA5-474C-8B23-E9E777AEF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974" y="6975434"/>
              <a:ext cx="1135006" cy="1716406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1B2B8A7-815F-46CC-A717-D5907F816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728" y="4477832"/>
              <a:ext cx="1455664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8099FEA-98B7-4D28-8465-9F584CE02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25032" y="4477832"/>
              <a:ext cx="2646230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4E512C6-0C28-49D0-A3EF-C6B74E679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58390" y="4477832"/>
              <a:ext cx="3003400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</p:grpSp>
      <p:sp>
        <p:nvSpPr>
          <p:cNvPr id="33798" name="מלבן 1">
            <a:extLst>
              <a:ext uri="{FF2B5EF4-FFF2-40B4-BE49-F238E27FC236}">
                <a16:creationId xmlns:a16="http://schemas.microsoft.com/office/drawing/2014/main" id="{E695BD41-05CF-4C71-8756-00B3E58D3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726" y="4219706"/>
            <a:ext cx="194579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IL" sz="4000" dirty="0"/>
              <a:t>Standard deviation- grows from 18.41 to 204.96</a:t>
            </a:r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44E963B0-F81A-4303-8B7B-019835C8D0F7}"/>
              </a:ext>
            </a:extLst>
          </p:cNvPr>
          <p:cNvSpPr/>
          <p:nvPr/>
        </p:nvSpPr>
        <p:spPr>
          <a:xfrm>
            <a:off x="12585700" y="6635750"/>
            <a:ext cx="927100" cy="196373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L" dirty="0"/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E6FAB2EA-F108-44BA-8619-68CA152D683B}"/>
              </a:ext>
            </a:extLst>
          </p:cNvPr>
          <p:cNvSpPr/>
          <p:nvPr/>
        </p:nvSpPr>
        <p:spPr>
          <a:xfrm>
            <a:off x="15816263" y="8467725"/>
            <a:ext cx="6604000" cy="12001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L" dirty="0"/>
          </a:p>
        </p:txBody>
      </p:sp>
      <p:grpSp>
        <p:nvGrpSpPr>
          <p:cNvPr id="33802" name="קבוצה 15">
            <a:extLst>
              <a:ext uri="{FF2B5EF4-FFF2-40B4-BE49-F238E27FC236}">
                <a16:creationId xmlns:a16="http://schemas.microsoft.com/office/drawing/2014/main" id="{4BFB1BD1-6901-40D2-8492-DC70C909F32E}"/>
              </a:ext>
            </a:extLst>
          </p:cNvPr>
          <p:cNvGrpSpPr>
            <a:grpSpLocks/>
          </p:cNvGrpSpPr>
          <p:nvPr/>
        </p:nvGrpSpPr>
        <p:grpSpPr bwMode="auto">
          <a:xfrm>
            <a:off x="17324388" y="9867900"/>
            <a:ext cx="4711700" cy="825500"/>
            <a:chOff x="17249114" y="8238117"/>
            <a:chExt cx="4710444" cy="960663"/>
          </a:xfrm>
        </p:grpSpPr>
        <p:pic>
          <p:nvPicPr>
            <p:cNvPr id="33805" name="תמונה 17">
              <a:extLst>
                <a:ext uri="{FF2B5EF4-FFF2-40B4-BE49-F238E27FC236}">
                  <a16:creationId xmlns:a16="http://schemas.microsoft.com/office/drawing/2014/main" id="{F1DBF03A-56AD-4722-9EF7-0BEC12F670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7400" y="8238117"/>
              <a:ext cx="4662158" cy="556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4F25ACB5-1BB1-42AC-81A0-4DBD72B64C04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249114" y="8644782"/>
              <a:ext cx="1221488" cy="553998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IL" dirty="0">
                  <a:noFill/>
                </a:rPr>
                <a:t> </a:t>
              </a:r>
            </a:p>
          </p:txBody>
        </p:sp>
      </p:grpSp>
      <p:pic>
        <p:nvPicPr>
          <p:cNvPr id="33803" name="Picture 2" descr="Free Light Bulb Picture Cartoon, Download Free Clip Art, Free Clip ...">
            <a:extLst>
              <a:ext uri="{FF2B5EF4-FFF2-40B4-BE49-F238E27FC236}">
                <a16:creationId xmlns:a16="http://schemas.microsoft.com/office/drawing/2014/main" id="{87AC0896-5D21-439B-A593-7E26D1197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10607675"/>
            <a:ext cx="11049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8E6B6689-EE0C-492D-86CD-6A17393EFD4D}"/>
              </a:ext>
            </a:extLst>
          </p:cNvPr>
          <p:cNvSpPr txBox="1"/>
          <p:nvPr/>
        </p:nvSpPr>
        <p:spPr>
          <a:xfrm>
            <a:off x="156473" y="13000038"/>
            <a:ext cx="15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11/19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לבן 1">
                <a:extLst>
                  <a:ext uri="{FF2B5EF4-FFF2-40B4-BE49-F238E27FC236}">
                    <a16:creationId xmlns:a16="http://schemas.microsoft.com/office/drawing/2014/main" id="{5C21E837-1F45-4E25-987D-1F98E330F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8013" y="11144383"/>
                <a:ext cx="1945798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IL" sz="4000" dirty="0"/>
                  <a:t>The storage for all values of </a:t>
                </a:r>
                <a14:m>
                  <m:oMath xmlns:m="http://schemas.openxmlformats.org/officeDocument/2006/math">
                    <m:r>
                      <a:rPr lang="en-US" altLang="en-IL" sz="4000" b="0" i="1" dirty="0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en-IL" sz="4000" dirty="0"/>
                  <a:t> is less than the original Elias-Fano coding. </a:t>
                </a:r>
              </a:p>
            </p:txBody>
          </p:sp>
        </mc:Choice>
        <mc:Fallback xmlns="">
          <p:sp>
            <p:nvSpPr>
              <p:cNvPr id="2" name="מלבן 1">
                <a:extLst>
                  <a:ext uri="{FF2B5EF4-FFF2-40B4-BE49-F238E27FC236}">
                    <a16:creationId xmlns:a16="http://schemas.microsoft.com/office/drawing/2014/main" id="{5C21E837-1F45-4E25-987D-1F98E330F3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8013" y="11144383"/>
                <a:ext cx="19457988" cy="707886"/>
              </a:xfrm>
              <a:prstGeom prst="rect">
                <a:avLst/>
              </a:prstGeom>
              <a:blipFill>
                <a:blip r:embed="rId7"/>
                <a:stretch>
                  <a:fillRect l="-1128" t="-15517" b="-362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מלבן 1">
            <a:extLst>
              <a:ext uri="{FF2B5EF4-FFF2-40B4-BE49-F238E27FC236}">
                <a16:creationId xmlns:a16="http://schemas.microsoft.com/office/drawing/2014/main" id="{5D25A19C-BCB1-4B76-9D6B-A2ACC0F64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9613" y="2850170"/>
            <a:ext cx="194579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IL" sz="4000" b="1" dirty="0"/>
              <a:t>2, 3, 10, 16, 52             2, 3, 10, 16, 520 </a:t>
            </a:r>
          </a:p>
        </p:txBody>
      </p:sp>
      <p:sp>
        <p:nvSpPr>
          <p:cNvPr id="17" name="חץ: ימינה 16">
            <a:extLst>
              <a:ext uri="{FF2B5EF4-FFF2-40B4-BE49-F238E27FC236}">
                <a16:creationId xmlns:a16="http://schemas.microsoft.com/office/drawing/2014/main" id="{E9409F80-32F4-45A8-8164-85F8BB193E6B}"/>
              </a:ext>
            </a:extLst>
          </p:cNvPr>
          <p:cNvSpPr/>
          <p:nvPr/>
        </p:nvSpPr>
        <p:spPr>
          <a:xfrm>
            <a:off x="9890125" y="2919224"/>
            <a:ext cx="758825" cy="514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מלבן 30">
            <a:extLst>
              <a:ext uri="{FF2B5EF4-FFF2-40B4-BE49-F238E27FC236}">
                <a16:creationId xmlns:a16="http://schemas.microsoft.com/office/drawing/2014/main" id="{DD77914A-921D-40B0-93DA-34430E55896A}"/>
              </a:ext>
            </a:extLst>
          </p:cNvPr>
          <p:cNvSpPr/>
          <p:nvPr/>
        </p:nvSpPr>
        <p:spPr>
          <a:xfrm>
            <a:off x="2272684" y="9409945"/>
            <a:ext cx="14201758" cy="646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2B9F2-4169-4004-9C62-54D338380E58}"/>
              </a:ext>
            </a:extLst>
          </p:cNvPr>
          <p:cNvSpPr txBox="1"/>
          <p:nvPr/>
        </p:nvSpPr>
        <p:spPr>
          <a:xfrm>
            <a:off x="796925" y="309563"/>
            <a:ext cx="13398500" cy="1946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b="1" spc="600" dirty="0">
                <a:solidFill>
                  <a:schemeClr val="tx2"/>
                </a:solidFill>
                <a:latin typeface="Nunito" charset="0"/>
              </a:rPr>
              <a:t>Haar transform</a:t>
            </a:r>
          </a:p>
        </p:txBody>
      </p:sp>
      <p:grpSp>
        <p:nvGrpSpPr>
          <p:cNvPr id="36867" name="Group 1">
            <a:extLst>
              <a:ext uri="{FF2B5EF4-FFF2-40B4-BE49-F238E27FC236}">
                <a16:creationId xmlns:a16="http://schemas.microsoft.com/office/drawing/2014/main" id="{AF91439D-0747-4793-BA50-4856EDD83CFA}"/>
              </a:ext>
            </a:extLst>
          </p:cNvPr>
          <p:cNvGrpSpPr>
            <a:grpSpLocks/>
          </p:cNvGrpSpPr>
          <p:nvPr/>
        </p:nvGrpSpPr>
        <p:grpSpPr bwMode="auto">
          <a:xfrm>
            <a:off x="20128601" y="9427405"/>
            <a:ext cx="4092576" cy="4232275"/>
            <a:chOff x="-858390" y="4477832"/>
            <a:chExt cx="4092370" cy="423306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BB2E678-891E-47E6-9832-87B1127AB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974" y="6975434"/>
              <a:ext cx="1135006" cy="1716406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6D866DC-A5D3-4400-91FF-B99E22A4F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728" y="4477832"/>
              <a:ext cx="1455664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CDE1A4C-19F9-438F-A4E9-B3C10298C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25032" y="4477832"/>
              <a:ext cx="2646230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5BEA690-A7A0-46DC-9816-AEEBC6090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58390" y="4477832"/>
              <a:ext cx="3003400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</p:grpSp>
      <p:sp>
        <p:nvSpPr>
          <p:cNvPr id="13" name="מלבן 12">
            <a:extLst>
              <a:ext uri="{FF2B5EF4-FFF2-40B4-BE49-F238E27FC236}">
                <a16:creationId xmlns:a16="http://schemas.microsoft.com/office/drawing/2014/main" id="{C3B9AA81-D6DC-4C3B-A74E-FB3ABAE64685}"/>
              </a:ext>
            </a:extLst>
          </p:cNvPr>
          <p:cNvSpPr/>
          <p:nvPr/>
        </p:nvSpPr>
        <p:spPr>
          <a:xfrm>
            <a:off x="4759325" y="11409363"/>
            <a:ext cx="155088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The elements contributed to the resulting Haar vector, are shown in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green :</a:t>
            </a:r>
          </a:p>
          <a:p>
            <a:pPr algn="ctr"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1544, 120, 96, 80, 80, 64, 32, 12</a:t>
            </a:r>
            <a:endParaRPr lang="en-IL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9430F776-7628-4EA8-A116-FBF489CECBA0}"/>
              </a:ext>
            </a:extLst>
          </p:cNvPr>
          <p:cNvSpPr txBox="1"/>
          <p:nvPr/>
        </p:nvSpPr>
        <p:spPr>
          <a:xfrm>
            <a:off x="156473" y="13000038"/>
            <a:ext cx="15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12/19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לבן 1">
                <a:extLst>
                  <a:ext uri="{FF2B5EF4-FFF2-40B4-BE49-F238E27FC236}">
                    <a16:creationId xmlns:a16="http://schemas.microsoft.com/office/drawing/2014/main" id="{B5A320D7-D825-48B5-81D5-264E79B2C1D7}"/>
                  </a:ext>
                </a:extLst>
              </p:cNvPr>
              <p:cNvSpPr/>
              <p:nvPr/>
            </p:nvSpPr>
            <p:spPr>
              <a:xfrm>
                <a:off x="1729409" y="2445319"/>
                <a:ext cx="8778301" cy="678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Given a </a:t>
                </a:r>
                <a:r>
                  <a:rPr lang="en-US" dirty="0"/>
                  <a:t>sequence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L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L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L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p>
                          <m:sSupPr>
                            <m:ctrlPr>
                              <a:rPr lang="en-IL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L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IL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" name="מלבן 1">
                <a:extLst>
                  <a:ext uri="{FF2B5EF4-FFF2-40B4-BE49-F238E27FC236}">
                    <a16:creationId xmlns:a16="http://schemas.microsoft.com/office/drawing/2014/main" id="{B5A320D7-D825-48B5-81D5-264E79B2C1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409" y="2445319"/>
                <a:ext cx="8778301" cy="678006"/>
              </a:xfrm>
              <a:prstGeom prst="rect">
                <a:avLst/>
              </a:prstGeom>
              <a:blipFill>
                <a:blip r:embed="rId3"/>
                <a:stretch>
                  <a:fillRect l="-2153" t="-14414" b="-2792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טבלה 11">
            <a:extLst>
              <a:ext uri="{FF2B5EF4-FFF2-40B4-BE49-F238E27FC236}">
                <a16:creationId xmlns:a16="http://schemas.microsoft.com/office/drawing/2014/main" id="{A97818BC-EC05-41D7-AF81-F65CD80A5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40251"/>
              </p:ext>
            </p:extLst>
          </p:nvPr>
        </p:nvGraphicFramePr>
        <p:xfrm>
          <a:off x="2381825" y="3655378"/>
          <a:ext cx="14092617" cy="69509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1147">
                  <a:extLst>
                    <a:ext uri="{9D8B030D-6E8A-4147-A177-3AD203B41FA5}">
                      <a16:colId xmlns:a16="http://schemas.microsoft.com/office/drawing/2014/main" val="563105474"/>
                    </a:ext>
                  </a:extLst>
                </a:gridCol>
                <a:gridCol w="1281147">
                  <a:extLst>
                    <a:ext uri="{9D8B030D-6E8A-4147-A177-3AD203B41FA5}">
                      <a16:colId xmlns:a16="http://schemas.microsoft.com/office/drawing/2014/main" val="2426877177"/>
                    </a:ext>
                  </a:extLst>
                </a:gridCol>
                <a:gridCol w="1281147">
                  <a:extLst>
                    <a:ext uri="{9D8B030D-6E8A-4147-A177-3AD203B41FA5}">
                      <a16:colId xmlns:a16="http://schemas.microsoft.com/office/drawing/2014/main" val="122544909"/>
                    </a:ext>
                  </a:extLst>
                </a:gridCol>
                <a:gridCol w="1281147">
                  <a:extLst>
                    <a:ext uri="{9D8B030D-6E8A-4147-A177-3AD203B41FA5}">
                      <a16:colId xmlns:a16="http://schemas.microsoft.com/office/drawing/2014/main" val="2409927192"/>
                    </a:ext>
                  </a:extLst>
                </a:gridCol>
                <a:gridCol w="1281147">
                  <a:extLst>
                    <a:ext uri="{9D8B030D-6E8A-4147-A177-3AD203B41FA5}">
                      <a16:colId xmlns:a16="http://schemas.microsoft.com/office/drawing/2014/main" val="3866086200"/>
                    </a:ext>
                  </a:extLst>
                </a:gridCol>
                <a:gridCol w="703313">
                  <a:extLst>
                    <a:ext uri="{9D8B030D-6E8A-4147-A177-3AD203B41FA5}">
                      <a16:colId xmlns:a16="http://schemas.microsoft.com/office/drawing/2014/main" val="1319330460"/>
                    </a:ext>
                  </a:extLst>
                </a:gridCol>
                <a:gridCol w="577834">
                  <a:extLst>
                    <a:ext uri="{9D8B030D-6E8A-4147-A177-3AD203B41FA5}">
                      <a16:colId xmlns:a16="http://schemas.microsoft.com/office/drawing/2014/main" val="2770832726"/>
                    </a:ext>
                  </a:extLst>
                </a:gridCol>
                <a:gridCol w="1281147">
                  <a:extLst>
                    <a:ext uri="{9D8B030D-6E8A-4147-A177-3AD203B41FA5}">
                      <a16:colId xmlns:a16="http://schemas.microsoft.com/office/drawing/2014/main" val="2328665263"/>
                    </a:ext>
                  </a:extLst>
                </a:gridCol>
                <a:gridCol w="1281147">
                  <a:extLst>
                    <a:ext uri="{9D8B030D-6E8A-4147-A177-3AD203B41FA5}">
                      <a16:colId xmlns:a16="http://schemas.microsoft.com/office/drawing/2014/main" val="651984216"/>
                    </a:ext>
                  </a:extLst>
                </a:gridCol>
                <a:gridCol w="1281147">
                  <a:extLst>
                    <a:ext uri="{9D8B030D-6E8A-4147-A177-3AD203B41FA5}">
                      <a16:colId xmlns:a16="http://schemas.microsoft.com/office/drawing/2014/main" val="2220726216"/>
                    </a:ext>
                  </a:extLst>
                </a:gridCol>
                <a:gridCol w="1281147">
                  <a:extLst>
                    <a:ext uri="{9D8B030D-6E8A-4147-A177-3AD203B41FA5}">
                      <a16:colId xmlns:a16="http://schemas.microsoft.com/office/drawing/2014/main" val="1097601915"/>
                    </a:ext>
                  </a:extLst>
                </a:gridCol>
                <a:gridCol w="1281147">
                  <a:extLst>
                    <a:ext uri="{9D8B030D-6E8A-4147-A177-3AD203B41FA5}">
                      <a16:colId xmlns:a16="http://schemas.microsoft.com/office/drawing/2014/main" val="1459598228"/>
                    </a:ext>
                  </a:extLst>
                </a:gridCol>
              </a:tblGrid>
              <a:tr h="824437">
                <a:tc>
                  <a:txBody>
                    <a:bodyPr/>
                    <a:lstStyle/>
                    <a:p>
                      <a:pPr algn="ctr"/>
                      <a:r>
                        <a:rPr lang="he-IL" sz="2000" b="0" dirty="0"/>
                        <a:t>1</a:t>
                      </a:r>
                      <a:endParaRPr lang="en-IL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b="0" dirty="0"/>
                        <a:t>2</a:t>
                      </a:r>
                      <a:endParaRPr lang="en-IL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b="0" dirty="0"/>
                        <a:t>3</a:t>
                      </a:r>
                      <a:endParaRPr lang="en-IL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b="0" dirty="0"/>
                        <a:t>4</a:t>
                      </a:r>
                      <a:endParaRPr lang="en-IL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b="0" dirty="0"/>
                        <a:t>5</a:t>
                      </a:r>
                      <a:endParaRPr lang="en-IL" sz="20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e-IL" sz="2000" b="0" dirty="0"/>
                        <a:t>6</a:t>
                      </a:r>
                      <a:endParaRPr lang="en-IL" sz="2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b="0" dirty="0"/>
                        <a:t>7</a:t>
                      </a:r>
                      <a:endParaRPr lang="en-IL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b="0" dirty="0"/>
                        <a:t>8</a:t>
                      </a:r>
                    </a:p>
                    <a:p>
                      <a:pPr algn="ctr"/>
                      <a:endParaRPr lang="en-IL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31323"/>
                  </a:ext>
                </a:extLst>
              </a:tr>
              <a:tr h="1037195"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1840</a:t>
                      </a:r>
                    </a:p>
                    <a:p>
                      <a:pPr algn="ctr"/>
                      <a:endParaRPr lang="en-IL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1680</a:t>
                      </a:r>
                      <a:endParaRPr lang="en-IL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rgbClr val="FFC000"/>
                          </a:solidFill>
                        </a:rPr>
                        <a:t>1632</a:t>
                      </a:r>
                      <a:endParaRPr lang="en-IL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rgbClr val="FFC000"/>
                          </a:solidFill>
                        </a:rPr>
                        <a:t>1504</a:t>
                      </a:r>
                      <a:endParaRPr lang="en-IL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rgbClr val="27C78A"/>
                          </a:solidFill>
                        </a:rPr>
                        <a:t>1536</a:t>
                      </a:r>
                      <a:endParaRPr lang="en-IL" dirty="0">
                        <a:solidFill>
                          <a:srgbClr val="27C78A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rgbClr val="27C78A"/>
                          </a:solidFill>
                        </a:rPr>
                        <a:t>1472</a:t>
                      </a:r>
                      <a:endParaRPr lang="en-IL" dirty="0">
                        <a:solidFill>
                          <a:srgbClr val="27C78A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rgbClr val="F6815C"/>
                          </a:solidFill>
                        </a:rPr>
                        <a:t>1360</a:t>
                      </a:r>
                      <a:endParaRPr lang="en-IL" dirty="0">
                        <a:solidFill>
                          <a:srgbClr val="F681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rgbClr val="F6815C"/>
                          </a:solidFill>
                        </a:rPr>
                        <a:t>1328</a:t>
                      </a:r>
                      <a:endParaRPr lang="en-IL" dirty="0">
                        <a:solidFill>
                          <a:srgbClr val="F681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298548"/>
                  </a:ext>
                </a:extLst>
              </a:tr>
              <a:tr h="1130857">
                <a:tc gridSpan="2"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1760</a:t>
                      </a:r>
                    </a:p>
                    <a:p>
                      <a:pPr algn="ctr"/>
                      <a:endParaRPr lang="en-IL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rgbClr val="FFC000"/>
                          </a:solidFill>
                        </a:rPr>
                        <a:t>1568</a:t>
                      </a:r>
                      <a:endParaRPr lang="en-IL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rgbClr val="27C78A"/>
                          </a:solidFill>
                        </a:rPr>
                        <a:t>1504</a:t>
                      </a:r>
                      <a:endParaRPr lang="en-IL" dirty="0">
                        <a:solidFill>
                          <a:srgbClr val="27C78A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rgbClr val="F6815C"/>
                          </a:solidFill>
                        </a:rPr>
                        <a:t>1344</a:t>
                      </a:r>
                      <a:endParaRPr lang="en-IL" dirty="0">
                        <a:solidFill>
                          <a:srgbClr val="F6815C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80 64 32 16</a:t>
                      </a:r>
                      <a:endParaRPr lang="en-IL" sz="36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IL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61629"/>
                  </a:ext>
                </a:extLst>
              </a:tr>
              <a:tr h="1037195"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e-IL" dirty="0"/>
                        <a:t>1664</a:t>
                      </a:r>
                    </a:p>
                    <a:p>
                      <a:pPr algn="ctr"/>
                      <a:endParaRPr lang="en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e-IL" dirty="0"/>
                        <a:t>1424</a:t>
                      </a:r>
                      <a:endParaRPr lang="en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/>
                      <a:r>
                        <a:rPr lang="en-US" sz="3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96 80</a:t>
                      </a:r>
                      <a:endParaRPr lang="en-IL" sz="36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604656"/>
                  </a:ext>
                </a:extLst>
              </a:tr>
              <a:tr h="558489"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e-IL" dirty="0"/>
                        <a:t>1544</a:t>
                      </a:r>
                      <a:endParaRPr lang="en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/>
                      <a:r>
                        <a:rPr lang="en-US" sz="3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en-IL" sz="36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855595"/>
                  </a:ext>
                </a:extLst>
              </a:tr>
              <a:tr h="558489"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406934"/>
                  </a:ext>
                </a:extLst>
              </a:tr>
              <a:tr h="558489"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1544</a:t>
                      </a:r>
                      <a:endParaRPr lang="en-IL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120 96 80 80 64 32 16</a:t>
                      </a:r>
                      <a:endParaRPr lang="en-IL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252813"/>
                  </a:ext>
                </a:extLst>
              </a:tr>
              <a:tr h="558489"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807777"/>
                  </a:ext>
                </a:extLst>
              </a:tr>
            </a:tbl>
          </a:graphicData>
        </a:graphic>
      </p:graphicFrame>
      <p:sp>
        <p:nvSpPr>
          <p:cNvPr id="18" name="סוגר מסולסל שמאלי 17">
            <a:extLst>
              <a:ext uri="{FF2B5EF4-FFF2-40B4-BE49-F238E27FC236}">
                <a16:creationId xmlns:a16="http://schemas.microsoft.com/office/drawing/2014/main" id="{B90C2429-E940-44B5-BA1D-6FFC0B851A75}"/>
              </a:ext>
            </a:extLst>
          </p:cNvPr>
          <p:cNvSpPr/>
          <p:nvPr/>
        </p:nvSpPr>
        <p:spPr>
          <a:xfrm rot="16200000">
            <a:off x="3505689" y="4581035"/>
            <a:ext cx="431800" cy="1734528"/>
          </a:xfrm>
          <a:prstGeom prst="leftBrace">
            <a:avLst>
              <a:gd name="adj1" fmla="val 8333"/>
              <a:gd name="adj2" fmla="val 5339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סוגר מסולסל שמאלי 18">
            <a:extLst>
              <a:ext uri="{FF2B5EF4-FFF2-40B4-BE49-F238E27FC236}">
                <a16:creationId xmlns:a16="http://schemas.microsoft.com/office/drawing/2014/main" id="{E6806FBE-65B0-4A9F-9A72-9063D092AE6E}"/>
              </a:ext>
            </a:extLst>
          </p:cNvPr>
          <p:cNvSpPr/>
          <p:nvPr/>
        </p:nvSpPr>
        <p:spPr>
          <a:xfrm rot="16200000">
            <a:off x="6153551" y="4521978"/>
            <a:ext cx="431800" cy="1734528"/>
          </a:xfrm>
          <a:prstGeom prst="leftBrace">
            <a:avLst>
              <a:gd name="adj1" fmla="val 8333"/>
              <a:gd name="adj2" fmla="val 5339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סוגר מסולסל שמאלי 19">
            <a:extLst>
              <a:ext uri="{FF2B5EF4-FFF2-40B4-BE49-F238E27FC236}">
                <a16:creationId xmlns:a16="http://schemas.microsoft.com/office/drawing/2014/main" id="{86B34192-27EE-497E-B863-028EDBD8D5FE}"/>
              </a:ext>
            </a:extLst>
          </p:cNvPr>
          <p:cNvSpPr/>
          <p:nvPr/>
        </p:nvSpPr>
        <p:spPr>
          <a:xfrm rot="16200000">
            <a:off x="8579469" y="4545504"/>
            <a:ext cx="431800" cy="1734528"/>
          </a:xfrm>
          <a:prstGeom prst="leftBrace">
            <a:avLst>
              <a:gd name="adj1" fmla="val 8333"/>
              <a:gd name="adj2" fmla="val 5339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סוגר מסולסל שמאלי 20">
            <a:extLst>
              <a:ext uri="{FF2B5EF4-FFF2-40B4-BE49-F238E27FC236}">
                <a16:creationId xmlns:a16="http://schemas.microsoft.com/office/drawing/2014/main" id="{5D46A1BE-E515-4034-AE48-1211687430CE}"/>
              </a:ext>
            </a:extLst>
          </p:cNvPr>
          <p:cNvSpPr/>
          <p:nvPr/>
        </p:nvSpPr>
        <p:spPr>
          <a:xfrm rot="16200000">
            <a:off x="11045810" y="4589412"/>
            <a:ext cx="431800" cy="1734528"/>
          </a:xfrm>
          <a:prstGeom prst="leftBrace">
            <a:avLst>
              <a:gd name="adj1" fmla="val 8333"/>
              <a:gd name="adj2" fmla="val 5339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סוגר מסולסל שמאלי 22">
            <a:extLst>
              <a:ext uri="{FF2B5EF4-FFF2-40B4-BE49-F238E27FC236}">
                <a16:creationId xmlns:a16="http://schemas.microsoft.com/office/drawing/2014/main" id="{FA3C70FA-59A4-4C1D-9E4A-54E1F51E063F}"/>
              </a:ext>
            </a:extLst>
          </p:cNvPr>
          <p:cNvSpPr/>
          <p:nvPr/>
        </p:nvSpPr>
        <p:spPr>
          <a:xfrm rot="16200000">
            <a:off x="4624002" y="5083184"/>
            <a:ext cx="542647" cy="3136723"/>
          </a:xfrm>
          <a:prstGeom prst="leftBrace">
            <a:avLst>
              <a:gd name="adj1" fmla="val 8333"/>
              <a:gd name="adj2" fmla="val 5339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סוגר מסולסל שמאלי 24">
            <a:extLst>
              <a:ext uri="{FF2B5EF4-FFF2-40B4-BE49-F238E27FC236}">
                <a16:creationId xmlns:a16="http://schemas.microsoft.com/office/drawing/2014/main" id="{D7E3B464-8EF3-4E82-8A0F-F83AA6002B7E}"/>
              </a:ext>
            </a:extLst>
          </p:cNvPr>
          <p:cNvSpPr/>
          <p:nvPr/>
        </p:nvSpPr>
        <p:spPr>
          <a:xfrm rot="16200000">
            <a:off x="9846523" y="5083185"/>
            <a:ext cx="542647" cy="3136723"/>
          </a:xfrm>
          <a:prstGeom prst="leftBrace">
            <a:avLst>
              <a:gd name="adj1" fmla="val 8333"/>
              <a:gd name="adj2" fmla="val 5339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סוגר מסולסל שמאלי 26">
            <a:extLst>
              <a:ext uri="{FF2B5EF4-FFF2-40B4-BE49-F238E27FC236}">
                <a16:creationId xmlns:a16="http://schemas.microsoft.com/office/drawing/2014/main" id="{DDE30678-B517-4FEF-A734-D860A0B8B6B6}"/>
              </a:ext>
            </a:extLst>
          </p:cNvPr>
          <p:cNvSpPr/>
          <p:nvPr/>
        </p:nvSpPr>
        <p:spPr>
          <a:xfrm rot="16200000">
            <a:off x="7328864" y="5295872"/>
            <a:ext cx="542649" cy="5187406"/>
          </a:xfrm>
          <a:prstGeom prst="leftBrace">
            <a:avLst>
              <a:gd name="adj1" fmla="val 8333"/>
              <a:gd name="adj2" fmla="val 5058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EB02291D-4CF5-4D8A-A438-42B60F0522C4}"/>
              </a:ext>
            </a:extLst>
          </p:cNvPr>
          <p:cNvSpPr txBox="1"/>
          <p:nvPr/>
        </p:nvSpPr>
        <p:spPr>
          <a:xfrm>
            <a:off x="2380237" y="9379467"/>
            <a:ext cx="2231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HAAR</a:t>
            </a:r>
            <a:endParaRPr lang="en-IL" b="1" dirty="0"/>
          </a:p>
        </p:txBody>
      </p:sp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42B91CC1-7070-4485-9C99-2B588074DDBA}"/>
              </a:ext>
            </a:extLst>
          </p:cNvPr>
          <p:cNvCxnSpPr/>
          <p:nvPr/>
        </p:nvCxnSpPr>
        <p:spPr>
          <a:xfrm>
            <a:off x="2482373" y="3992880"/>
            <a:ext cx="97064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7B14B3CD-05F5-4EE2-8B90-28C4EF1846A7}"/>
              </a:ext>
            </a:extLst>
          </p:cNvPr>
          <p:cNvSpPr/>
          <p:nvPr/>
        </p:nvSpPr>
        <p:spPr>
          <a:xfrm>
            <a:off x="2272684" y="3655378"/>
            <a:ext cx="14201758" cy="695091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FA2A612D-CA95-49DD-AE02-84A3FC685150}"/>
              </a:ext>
            </a:extLst>
          </p:cNvPr>
          <p:cNvSpPr/>
          <p:nvPr/>
        </p:nvSpPr>
        <p:spPr>
          <a:xfrm>
            <a:off x="3465134" y="9197015"/>
            <a:ext cx="11768120" cy="70374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021B0941-8C46-4339-8810-E0A5603D56DF}"/>
              </a:ext>
            </a:extLst>
          </p:cNvPr>
          <p:cNvSpPr/>
          <p:nvPr/>
        </p:nvSpPr>
        <p:spPr>
          <a:xfrm>
            <a:off x="3123040" y="4192691"/>
            <a:ext cx="11761359" cy="767345"/>
          </a:xfrm>
          <a:prstGeom prst="roundRect">
            <a:avLst/>
          </a:prstGeom>
          <a:solidFill>
            <a:srgbClr val="F6815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37EF7BED-D2E4-449F-A933-F820DE1C8821}"/>
              </a:ext>
            </a:extLst>
          </p:cNvPr>
          <p:cNvSpPr/>
          <p:nvPr/>
        </p:nvSpPr>
        <p:spPr>
          <a:xfrm>
            <a:off x="16666369" y="2858669"/>
            <a:ext cx="5511800" cy="2833688"/>
          </a:xfrm>
          <a:custGeom>
            <a:avLst/>
            <a:gdLst>
              <a:gd name="connsiteX0" fmla="*/ 0 w 4777130"/>
              <a:gd name="connsiteY0" fmla="*/ 2388565 h 4777130"/>
              <a:gd name="connsiteX1" fmla="*/ 2388565 w 4777130"/>
              <a:gd name="connsiteY1" fmla="*/ 0 h 4777130"/>
              <a:gd name="connsiteX2" fmla="*/ 4777130 w 4777130"/>
              <a:gd name="connsiteY2" fmla="*/ 2388565 h 4777130"/>
              <a:gd name="connsiteX3" fmla="*/ 2388565 w 4777130"/>
              <a:gd name="connsiteY3" fmla="*/ 4777130 h 4777130"/>
              <a:gd name="connsiteX4" fmla="*/ 0 w 4777130"/>
              <a:gd name="connsiteY4" fmla="*/ 2388565 h 477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7130" h="4777130">
                <a:moveTo>
                  <a:pt x="0" y="2388565"/>
                </a:moveTo>
                <a:cubicBezTo>
                  <a:pt x="0" y="1069397"/>
                  <a:pt x="1069397" y="0"/>
                  <a:pt x="2388565" y="0"/>
                </a:cubicBezTo>
                <a:cubicBezTo>
                  <a:pt x="3707733" y="0"/>
                  <a:pt x="4777130" y="1069397"/>
                  <a:pt x="4777130" y="2388565"/>
                </a:cubicBezTo>
                <a:cubicBezTo>
                  <a:pt x="4777130" y="3707733"/>
                  <a:pt x="3707733" y="4777130"/>
                  <a:pt x="2388565" y="4777130"/>
                </a:cubicBezTo>
                <a:cubicBezTo>
                  <a:pt x="1069397" y="4777130"/>
                  <a:pt x="0" y="3707733"/>
                  <a:pt x="0" y="2388565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962495" tIns="782144" rIns="962495" bIns="782144" spcCol="1270" anchor="ctr"/>
          <a:lstStyle/>
          <a:p>
            <a:pPr algn="ctr" defTabSz="28892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5400" spc="300" dirty="0">
              <a:latin typeface="Nunito Light" charset="0"/>
              <a:ea typeface="Nunito Light" charset="0"/>
              <a:cs typeface="Nunito Light" charset="0"/>
            </a:endParaRPr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id="{BC9EE8F9-5DBB-45CB-8E3B-75090729A074}"/>
              </a:ext>
            </a:extLst>
          </p:cNvPr>
          <p:cNvSpPr/>
          <p:nvPr/>
        </p:nvSpPr>
        <p:spPr>
          <a:xfrm>
            <a:off x="16667956" y="5625429"/>
            <a:ext cx="5510213" cy="2833687"/>
          </a:xfrm>
          <a:custGeom>
            <a:avLst/>
            <a:gdLst>
              <a:gd name="connsiteX0" fmla="*/ 0 w 4777130"/>
              <a:gd name="connsiteY0" fmla="*/ 2388565 h 4777130"/>
              <a:gd name="connsiteX1" fmla="*/ 2388565 w 4777130"/>
              <a:gd name="connsiteY1" fmla="*/ 0 h 4777130"/>
              <a:gd name="connsiteX2" fmla="*/ 4777130 w 4777130"/>
              <a:gd name="connsiteY2" fmla="*/ 2388565 h 4777130"/>
              <a:gd name="connsiteX3" fmla="*/ 2388565 w 4777130"/>
              <a:gd name="connsiteY3" fmla="*/ 4777130 h 4777130"/>
              <a:gd name="connsiteX4" fmla="*/ 0 w 4777130"/>
              <a:gd name="connsiteY4" fmla="*/ 2388565 h 477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7130" h="4777130">
                <a:moveTo>
                  <a:pt x="0" y="2388565"/>
                </a:moveTo>
                <a:cubicBezTo>
                  <a:pt x="0" y="1069397"/>
                  <a:pt x="1069397" y="0"/>
                  <a:pt x="2388565" y="0"/>
                </a:cubicBezTo>
                <a:cubicBezTo>
                  <a:pt x="3707733" y="0"/>
                  <a:pt x="4777130" y="1069397"/>
                  <a:pt x="4777130" y="2388565"/>
                </a:cubicBezTo>
                <a:cubicBezTo>
                  <a:pt x="4777130" y="3707733"/>
                  <a:pt x="3707733" y="4777130"/>
                  <a:pt x="2388565" y="4777130"/>
                </a:cubicBezTo>
                <a:cubicBezTo>
                  <a:pt x="1069397" y="4777130"/>
                  <a:pt x="0" y="3707733"/>
                  <a:pt x="0" y="2388565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  <a:prstDash val="sysDash"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962495" tIns="782144" rIns="962495" bIns="782144" spcCol="1270" anchor="ctr"/>
          <a:lstStyle/>
          <a:p>
            <a:pPr algn="ctr" defTabSz="28892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5400" spc="300" dirty="0">
              <a:latin typeface="Nunito Light" charset="0"/>
              <a:ea typeface="Nunito Light" charset="0"/>
              <a:cs typeface="Nunito Light" charset="0"/>
            </a:endParaRPr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00CE251D-43BE-4324-8A67-90E236C4C358}"/>
              </a:ext>
            </a:extLst>
          </p:cNvPr>
          <p:cNvSpPr/>
          <p:nvPr/>
        </p:nvSpPr>
        <p:spPr>
          <a:xfrm>
            <a:off x="16729075" y="8323510"/>
            <a:ext cx="5510213" cy="2833687"/>
          </a:xfrm>
          <a:custGeom>
            <a:avLst/>
            <a:gdLst>
              <a:gd name="connsiteX0" fmla="*/ 0 w 4777130"/>
              <a:gd name="connsiteY0" fmla="*/ 2388565 h 4777130"/>
              <a:gd name="connsiteX1" fmla="*/ 2388565 w 4777130"/>
              <a:gd name="connsiteY1" fmla="*/ 0 h 4777130"/>
              <a:gd name="connsiteX2" fmla="*/ 4777130 w 4777130"/>
              <a:gd name="connsiteY2" fmla="*/ 2388565 h 4777130"/>
              <a:gd name="connsiteX3" fmla="*/ 2388565 w 4777130"/>
              <a:gd name="connsiteY3" fmla="*/ 4777130 h 4777130"/>
              <a:gd name="connsiteX4" fmla="*/ 0 w 4777130"/>
              <a:gd name="connsiteY4" fmla="*/ 2388565 h 477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7130" h="4777130">
                <a:moveTo>
                  <a:pt x="0" y="2388565"/>
                </a:moveTo>
                <a:cubicBezTo>
                  <a:pt x="0" y="1069397"/>
                  <a:pt x="1069397" y="0"/>
                  <a:pt x="2388565" y="0"/>
                </a:cubicBezTo>
                <a:cubicBezTo>
                  <a:pt x="3707733" y="0"/>
                  <a:pt x="4777130" y="1069397"/>
                  <a:pt x="4777130" y="2388565"/>
                </a:cubicBezTo>
                <a:cubicBezTo>
                  <a:pt x="4777130" y="3707733"/>
                  <a:pt x="3707733" y="4777130"/>
                  <a:pt x="2388565" y="4777130"/>
                </a:cubicBezTo>
                <a:cubicBezTo>
                  <a:pt x="1069397" y="4777130"/>
                  <a:pt x="0" y="3707733"/>
                  <a:pt x="0" y="2388565"/>
                </a:cubicBezTo>
                <a:close/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962495" tIns="782144" rIns="962495" bIns="782144" spcCol="1270" anchor="ctr"/>
          <a:lstStyle/>
          <a:p>
            <a:pPr algn="ctr" defTabSz="28892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5400" spc="300" dirty="0">
              <a:latin typeface="Nunito Light" charset="0"/>
              <a:ea typeface="Nunito Light" charset="0"/>
              <a:cs typeface="Nunito Light" charset="0"/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04749DC7-4DA4-446B-8E3C-F83DB2E4BECE}"/>
              </a:ext>
            </a:extLst>
          </p:cNvPr>
          <p:cNvSpPr txBox="1"/>
          <p:nvPr/>
        </p:nvSpPr>
        <p:spPr>
          <a:xfrm>
            <a:off x="156473" y="13000038"/>
            <a:ext cx="15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13</a:t>
            </a:r>
            <a:r>
              <a:rPr lang="en-US" b="1" dirty="0"/>
              <a:t>/19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68D4C348-3E4C-4703-B1C5-70B1991EF664}"/>
                  </a:ext>
                </a:extLst>
              </p:cNvPr>
              <p:cNvSpPr txBox="1"/>
              <p:nvPr/>
            </p:nvSpPr>
            <p:spPr>
              <a:xfrm>
                <a:off x="3253476" y="4241295"/>
                <a:ext cx="119797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𝝌</m:t>
                    </m:r>
                  </m:oMath>
                </a14:m>
                <a:r>
                  <a:rPr lang="he-IL" b="1" dirty="0"/>
                  <a:t> </a:t>
                </a:r>
                <a:r>
                  <a:rPr lang="en-US" b="1" dirty="0"/>
                  <a:t>= {</a:t>
                </a:r>
                <a:r>
                  <a:rPr lang="he-IL" b="1" dirty="0"/>
                  <a:t>1840</a:t>
                </a:r>
                <a:r>
                  <a:rPr lang="en-US" b="1" dirty="0"/>
                  <a:t>, 1680, 1632, 1504, 1536, 1472, 1360, 1328}</a:t>
                </a:r>
                <a:endParaRPr lang="en-IL" b="1" dirty="0"/>
              </a:p>
              <a:p>
                <a:r>
                  <a:rPr lang="en-US" b="1" dirty="0"/>
                  <a:t>   </a:t>
                </a:r>
                <a:endParaRPr lang="en-IL" b="1" dirty="0"/>
              </a:p>
            </p:txBody>
          </p:sp>
        </mc:Choice>
        <mc:Fallback xmlns="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68D4C348-3E4C-4703-B1C5-70B1991EF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476" y="4241295"/>
                <a:ext cx="11979778" cy="1200329"/>
              </a:xfrm>
              <a:prstGeom prst="rect">
                <a:avLst/>
              </a:prstGeom>
              <a:blipFill>
                <a:blip r:embed="rId3"/>
                <a:stretch>
                  <a:fillRect t="-81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6525A605-006D-4BD6-919B-BCE8F00E26D0}"/>
                  </a:ext>
                </a:extLst>
              </p:cNvPr>
              <p:cNvSpPr txBox="1"/>
              <p:nvPr/>
            </p:nvSpPr>
            <p:spPr>
              <a:xfrm>
                <a:off x="4918714" y="9222068"/>
                <a:ext cx="115004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𝑯𝒂𝒂𝒓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= {1544, 120, 96, 80, 80, 64, 32, 16}</a:t>
                </a:r>
                <a:endParaRPr lang="en-IL" b="1" dirty="0"/>
              </a:p>
              <a:p>
                <a:r>
                  <a:rPr lang="en-US" b="1" dirty="0"/>
                  <a:t>   </a:t>
                </a:r>
                <a:endParaRPr lang="en-IL" b="1" dirty="0"/>
              </a:p>
            </p:txBody>
          </p:sp>
        </mc:Choice>
        <mc:Fallback xmlns="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6525A605-006D-4BD6-919B-BCE8F00E2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714" y="9222068"/>
                <a:ext cx="11500485" cy="1200329"/>
              </a:xfrm>
              <a:prstGeom prst="rect">
                <a:avLst/>
              </a:prstGeom>
              <a:blipFill>
                <a:blip r:embed="rId4"/>
                <a:stretch>
                  <a:fillRect t="-81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חץ: למטה 7">
            <a:extLst>
              <a:ext uri="{FF2B5EF4-FFF2-40B4-BE49-F238E27FC236}">
                <a16:creationId xmlns:a16="http://schemas.microsoft.com/office/drawing/2014/main" id="{0A1EB0FF-2583-4919-A979-7399192E13E2}"/>
              </a:ext>
            </a:extLst>
          </p:cNvPr>
          <p:cNvSpPr/>
          <p:nvPr/>
        </p:nvSpPr>
        <p:spPr>
          <a:xfrm>
            <a:off x="9220200" y="6076605"/>
            <a:ext cx="558800" cy="219777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0">
                <a:extLst>
                  <a:ext uri="{FF2B5EF4-FFF2-40B4-BE49-F238E27FC236}">
                    <a16:creationId xmlns:a16="http://schemas.microsoft.com/office/drawing/2014/main" id="{C08904FF-DFA3-4CE9-8521-F0AA0486B513}"/>
                  </a:ext>
                </a:extLst>
              </p:cNvPr>
              <p:cNvSpPr txBox="1"/>
              <p:nvPr/>
            </p:nvSpPr>
            <p:spPr>
              <a:xfrm>
                <a:off x="16109" y="448620"/>
                <a:ext cx="14440748" cy="2061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828434" eaLnBrk="1" fontAlgn="auto" hangingPunct="1">
                  <a:lnSpc>
                    <a:spcPts val="14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0" b="1" spc="600" dirty="0">
                    <a:solidFill>
                      <a:schemeClr val="tx2"/>
                    </a:solidFill>
                    <a:latin typeface="Nunito" charset="0"/>
                  </a:rPr>
                  <a:t>Haar-</a:t>
                </a:r>
                <a:r>
                  <a:rPr lang="en-US" sz="96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0" b="1" i="1" spc="6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0" b="1" spc="6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15000" b="1" spc="6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he-IL" sz="15000" b="1" spc="600" dirty="0">
                    <a:solidFill>
                      <a:schemeClr val="tx2"/>
                    </a:solidFill>
                    <a:latin typeface="Nunito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8000" b="1" spc="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𝒂𝒍𝒈𝒐𝒓𝒊𝒕𝒉𝒎</m:t>
                    </m:r>
                  </m:oMath>
                </a14:m>
                <a:endParaRPr lang="en-US" sz="15000" b="1" spc="600" dirty="0">
                  <a:solidFill>
                    <a:schemeClr val="tx2"/>
                  </a:solidFill>
                  <a:latin typeface="Nunito" charset="0"/>
                </a:endParaRPr>
              </a:p>
            </p:txBody>
          </p:sp>
        </mc:Choice>
        <mc:Fallback xmlns="">
          <p:sp>
            <p:nvSpPr>
              <p:cNvPr id="9" name="TextBox 10">
                <a:extLst>
                  <a:ext uri="{FF2B5EF4-FFF2-40B4-BE49-F238E27FC236}">
                    <a16:creationId xmlns:a16="http://schemas.microsoft.com/office/drawing/2014/main" id="{C08904FF-DFA3-4CE9-8521-F0AA0486B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9" y="448620"/>
                <a:ext cx="14440748" cy="2061975"/>
              </a:xfrm>
              <a:prstGeom prst="rect">
                <a:avLst/>
              </a:prstGeom>
              <a:blipFill>
                <a:blip r:embed="rId5"/>
                <a:stretch>
                  <a:fillRect l="-7345" t="-52663" b="-458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A0498205-1A57-4584-B320-D8EAC4B9B16C}"/>
                  </a:ext>
                </a:extLst>
              </p:cNvPr>
              <p:cNvSpPr txBox="1"/>
              <p:nvPr/>
            </p:nvSpPr>
            <p:spPr>
              <a:xfrm>
                <a:off x="17229138" y="3479800"/>
                <a:ext cx="438626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u="sng" dirty="0"/>
                  <a:t>Original Elias – Fano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ℓ=7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b="1" dirty="0"/>
                  <a:t>78 bits</a:t>
                </a:r>
                <a:endParaRPr lang="en-IL" b="1" dirty="0"/>
              </a:p>
            </p:txBody>
          </p:sp>
        </mc:Choice>
        <mc:Fallback xmlns="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A0498205-1A57-4584-B320-D8EAC4B9B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9138" y="3479800"/>
                <a:ext cx="4386262" cy="1754326"/>
              </a:xfrm>
              <a:prstGeom prst="rect">
                <a:avLst/>
              </a:prstGeom>
              <a:blipFill>
                <a:blip r:embed="rId6"/>
                <a:stretch>
                  <a:fillRect l="-2500" t="-5556" r="-2361" b="-1215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F24B00CA-19C0-4DEF-A2FB-77A8426ACE29}"/>
                  </a:ext>
                </a:extLst>
              </p:cNvPr>
              <p:cNvSpPr txBox="1"/>
              <p:nvPr/>
            </p:nvSpPr>
            <p:spPr>
              <a:xfrm>
                <a:off x="16954469" y="6127235"/>
                <a:ext cx="4386262" cy="1798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u="sng" dirty="0"/>
                  <a:t>Elias – Fano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u="sng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u="sng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u="sng" dirty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ℓ=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b="1" dirty="0"/>
                  <a:t>76 bits</a:t>
                </a:r>
                <a:endParaRPr lang="en-IL" b="1" dirty="0"/>
              </a:p>
            </p:txBody>
          </p:sp>
        </mc:Choice>
        <mc:Fallback xmlns="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F24B00CA-19C0-4DEF-A2FB-77A8426AC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469" y="6127235"/>
                <a:ext cx="4386262" cy="1798569"/>
              </a:xfrm>
              <a:prstGeom prst="rect">
                <a:avLst/>
              </a:prstGeom>
              <a:blipFill>
                <a:blip r:embed="rId7"/>
                <a:stretch>
                  <a:fillRect t="-5424" b="-1186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1E37891C-EFA6-40EA-9A61-9497C5664914}"/>
                  </a:ext>
                </a:extLst>
              </p:cNvPr>
              <p:cNvSpPr txBox="1"/>
              <p:nvPr/>
            </p:nvSpPr>
            <p:spPr>
              <a:xfrm>
                <a:off x="16875109" y="8841068"/>
                <a:ext cx="5054303" cy="1798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u="sng" dirty="0" err="1"/>
                  <a:t>Haar</a:t>
                </a:r>
                <a:r>
                  <a:rPr lang="en-US" u="sng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u="sng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u="sng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u="sng" dirty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ℓ=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b="1" dirty="0"/>
                  <a:t>62 bits</a:t>
                </a:r>
                <a:endParaRPr lang="en-IL" b="1" dirty="0"/>
              </a:p>
            </p:txBody>
          </p:sp>
        </mc:Choice>
        <mc:Fallback xmlns="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1E37891C-EFA6-40EA-9A61-9497C5664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5109" y="8841068"/>
                <a:ext cx="5054303" cy="1798569"/>
              </a:xfrm>
              <a:prstGeom prst="rect">
                <a:avLst/>
              </a:prstGeom>
              <a:blipFill>
                <a:blip r:embed="rId8"/>
                <a:stretch>
                  <a:fillRect t="-5424" b="-1186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1">
            <a:extLst>
              <a:ext uri="{FF2B5EF4-FFF2-40B4-BE49-F238E27FC236}">
                <a16:creationId xmlns:a16="http://schemas.microsoft.com/office/drawing/2014/main" id="{42EFED38-1A5F-4D0C-8291-A2AB883A4411}"/>
              </a:ext>
            </a:extLst>
          </p:cNvPr>
          <p:cNvGrpSpPr>
            <a:grpSpLocks/>
          </p:cNvGrpSpPr>
          <p:nvPr/>
        </p:nvGrpSpPr>
        <p:grpSpPr bwMode="auto">
          <a:xfrm>
            <a:off x="-1354138" y="4708525"/>
            <a:ext cx="4092576" cy="4232275"/>
            <a:chOff x="-858390" y="4477832"/>
            <a:chExt cx="4092370" cy="423306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C0F5CA1-A0EF-4B39-AAC1-6C97E334B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974" y="6975434"/>
              <a:ext cx="1135006" cy="1716406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74FAC5E-DD80-4191-844E-736D00A57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728" y="4477832"/>
              <a:ext cx="1455664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D2BEDB7-CD78-469B-9586-65BC6B302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25032" y="4477832"/>
              <a:ext cx="2646230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8C55784-8B51-4D9A-96C5-198422BC8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58390" y="4477832"/>
              <a:ext cx="3003400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4">
                <a:extLst>
                  <a:ext uri="{FF2B5EF4-FFF2-40B4-BE49-F238E27FC236}">
                    <a16:creationId xmlns:a16="http://schemas.microsoft.com/office/drawing/2014/main" id="{61DBA884-C59C-4FEB-9ACC-A96801E65094}"/>
                  </a:ext>
                </a:extLst>
              </p:cNvPr>
              <p:cNvSpPr/>
              <p:nvPr/>
            </p:nvSpPr>
            <p:spPr>
              <a:xfrm>
                <a:off x="7559066" y="2985829"/>
                <a:ext cx="9108584" cy="64633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𝑯𝒂𝒂𝒓</m:t>
                    </m:r>
                  </m:oMath>
                </a14:m>
                <a:r>
                  <a:rPr lang="en-US" b="1" dirty="0"/>
                  <a:t> </a:t>
                </a:r>
                <a:r>
                  <a:rPr lang="pt-BR" b="1" dirty="0"/>
                  <a:t>= {16, 32, 80, 64, 80, 96, 120, 1544}</a:t>
                </a:r>
                <a:endParaRPr lang="en-IL" b="1" dirty="0"/>
              </a:p>
            </p:txBody>
          </p:sp>
        </mc:Choice>
        <mc:Fallback xmlns="">
          <p:sp>
            <p:nvSpPr>
              <p:cNvPr id="5" name="מלבן 4">
                <a:extLst>
                  <a:ext uri="{FF2B5EF4-FFF2-40B4-BE49-F238E27FC236}">
                    <a16:creationId xmlns:a16="http://schemas.microsoft.com/office/drawing/2014/main" id="{61DBA884-C59C-4FEB-9ACC-A96801E650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066" y="2985829"/>
                <a:ext cx="9108584" cy="646331"/>
              </a:xfrm>
              <a:prstGeom prst="rect">
                <a:avLst/>
              </a:prstGeom>
              <a:blipFill>
                <a:blip r:embed="rId3"/>
                <a:stretch>
                  <a:fillRect t="-15094" r="-1138" b="-349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70" name="מלבן 15">
            <a:extLst>
              <a:ext uri="{FF2B5EF4-FFF2-40B4-BE49-F238E27FC236}">
                <a16:creationId xmlns:a16="http://schemas.microsoft.com/office/drawing/2014/main" id="{BAFDEDD0-415A-4213-9047-750C77014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274" y="11520488"/>
            <a:ext cx="213455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IL" dirty="0"/>
              <a:t>This encoding does not require a monotonic series as all coordinates, except the first, are written explicitly in the lower bits L array</a:t>
            </a:r>
            <a:endParaRPr lang="en-IL" altLang="en-IL" dirty="0"/>
          </a:p>
        </p:txBody>
      </p:sp>
      <p:pic>
        <p:nvPicPr>
          <p:cNvPr id="40971" name="Picture 2" descr="Free Light Bulb Picture Cartoon, Download Free Clip Art, Free Clip ...">
            <a:extLst>
              <a:ext uri="{FF2B5EF4-FFF2-40B4-BE49-F238E27FC236}">
                <a16:creationId xmlns:a16="http://schemas.microsoft.com/office/drawing/2014/main" id="{A6601F27-A6ED-4EA6-B470-707FF8513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098213"/>
            <a:ext cx="1104900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לבן 1">
                <a:extLst>
                  <a:ext uri="{FF2B5EF4-FFF2-40B4-BE49-F238E27FC236}">
                    <a16:creationId xmlns:a16="http://schemas.microsoft.com/office/drawing/2014/main" id="{CC9F9B48-4891-4677-BF85-687FA7043FE0}"/>
                  </a:ext>
                </a:extLst>
              </p:cNvPr>
              <p:cNvSpPr/>
              <p:nvPr/>
            </p:nvSpPr>
            <p:spPr>
              <a:xfrm>
                <a:off x="3470274" y="10151169"/>
                <a:ext cx="18594550" cy="698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L" dirty="0"/>
                  <a:t>The corresponding values of U(</a:t>
                </a:r>
                <a:r>
                  <a:rPr lang="en-IL" dirty="0" err="1"/>
                  <a:t>i</a:t>
                </a:r>
                <a:r>
                  <a:rPr lang="en-IL" dirty="0"/>
                  <a:t>)-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IL" dirty="0"/>
                  <a:t> are th</a:t>
                </a:r>
                <a:r>
                  <a:rPr lang="en-US" dirty="0"/>
                  <a:t>s</a:t>
                </a:r>
                <a:r>
                  <a:rPr lang="en-IL" dirty="0"/>
                  <a:t>erefore</a:t>
                </a:r>
                <a:r>
                  <a:rPr lang="en-US" dirty="0"/>
                  <a:t> </a:t>
                </a:r>
                <a:r>
                  <a:rPr lang="en-IL" dirty="0"/>
                  <a:t>all 0, so they can be omitted.</a:t>
                </a:r>
              </a:p>
            </p:txBody>
          </p:sp>
        </mc:Choice>
        <mc:Fallback xmlns="">
          <p:sp>
            <p:nvSpPr>
              <p:cNvPr id="2" name="מלבן 1">
                <a:extLst>
                  <a:ext uri="{FF2B5EF4-FFF2-40B4-BE49-F238E27FC236}">
                    <a16:creationId xmlns:a16="http://schemas.microsoft.com/office/drawing/2014/main" id="{CC9F9B48-4891-4677-BF85-687FA7043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274" y="10151169"/>
                <a:ext cx="18594550" cy="698653"/>
              </a:xfrm>
              <a:prstGeom prst="rect">
                <a:avLst/>
              </a:prstGeom>
              <a:blipFill>
                <a:blip r:embed="rId5"/>
                <a:stretch>
                  <a:fillRect l="-983" t="-13913" b="-234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865433D3-8AF1-449C-A3A1-89AAA8DFE032}"/>
              </a:ext>
            </a:extLst>
          </p:cNvPr>
          <p:cNvSpPr txBox="1"/>
          <p:nvPr/>
        </p:nvSpPr>
        <p:spPr>
          <a:xfrm>
            <a:off x="156473" y="13000038"/>
            <a:ext cx="15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14/19</a:t>
            </a:r>
            <a:endParaRPr lang="en-IL" b="1" dirty="0"/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0DE3EB94-202D-46D7-80B2-2FA1882C22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86014" y="4436733"/>
            <a:ext cx="2163272" cy="6606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0">
                <a:extLst>
                  <a:ext uri="{FF2B5EF4-FFF2-40B4-BE49-F238E27FC236}">
                    <a16:creationId xmlns:a16="http://schemas.microsoft.com/office/drawing/2014/main" id="{E9640032-AAC0-4F99-833E-57C8CF50A00A}"/>
                  </a:ext>
                </a:extLst>
              </p:cNvPr>
              <p:cNvSpPr txBox="1"/>
              <p:nvPr/>
            </p:nvSpPr>
            <p:spPr>
              <a:xfrm>
                <a:off x="147637" y="489077"/>
                <a:ext cx="18862255" cy="2061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828434" eaLnBrk="1" fontAlgn="auto" hangingPunct="1">
                  <a:lnSpc>
                    <a:spcPts val="14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0" b="1" spc="600" dirty="0">
                    <a:solidFill>
                      <a:schemeClr val="tx2"/>
                    </a:solidFill>
                    <a:latin typeface="Nunito" charset="0"/>
                  </a:rPr>
                  <a:t>Bi </a:t>
                </a:r>
                <a:r>
                  <a:rPr lang="en-US" sz="15000" b="1" spc="600" dirty="0" err="1">
                    <a:solidFill>
                      <a:schemeClr val="tx2"/>
                    </a:solidFill>
                    <a:latin typeface="Nunito" charset="0"/>
                  </a:rPr>
                  <a:t>Haar</a:t>
                </a:r>
                <a:r>
                  <a:rPr lang="en-US" sz="15000" b="1" spc="600" dirty="0">
                    <a:solidFill>
                      <a:schemeClr val="tx2"/>
                    </a:solidFill>
                    <a:latin typeface="Nunito" charset="0"/>
                  </a:rPr>
                  <a:t>-</a:t>
                </a:r>
                <a:r>
                  <a:rPr lang="en-US" sz="96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0" b="1" i="1" spc="6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0" b="1" spc="6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15000" b="1" spc="6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he-IL" sz="15000" b="1" spc="600" dirty="0">
                    <a:solidFill>
                      <a:schemeClr val="tx2"/>
                    </a:solidFill>
                    <a:latin typeface="Nunito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8000" b="1" spc="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𝒂𝒍𝒈𝒐𝒓𝒊𝒕𝒉𝒎</m:t>
                    </m:r>
                  </m:oMath>
                </a14:m>
                <a:endParaRPr lang="en-US" sz="15000" b="1" spc="600" dirty="0">
                  <a:solidFill>
                    <a:schemeClr val="tx2"/>
                  </a:solidFill>
                  <a:latin typeface="Nunito" charset="0"/>
                </a:endParaRPr>
              </a:p>
            </p:txBody>
          </p:sp>
        </mc:Choice>
        <mc:Fallback xmlns="">
          <p:sp>
            <p:nvSpPr>
              <p:cNvPr id="16" name="TextBox 10">
                <a:extLst>
                  <a:ext uri="{FF2B5EF4-FFF2-40B4-BE49-F238E27FC236}">
                    <a16:creationId xmlns:a16="http://schemas.microsoft.com/office/drawing/2014/main" id="{E9640032-AAC0-4F99-833E-57C8CF50A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37" y="489077"/>
                <a:ext cx="18862255" cy="2061975"/>
              </a:xfrm>
              <a:prstGeom prst="rect">
                <a:avLst/>
              </a:prstGeom>
              <a:blipFill>
                <a:blip r:embed="rId7"/>
                <a:stretch>
                  <a:fillRect l="-5591" t="-52663" b="-458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3">
            <a:extLst>
              <a:ext uri="{FF2B5EF4-FFF2-40B4-BE49-F238E27FC236}">
                <a16:creationId xmlns:a16="http://schemas.microsoft.com/office/drawing/2014/main" id="{29022AD8-14C1-4C38-BA96-2010173EB42D}"/>
              </a:ext>
            </a:extLst>
          </p:cNvPr>
          <p:cNvSpPr/>
          <p:nvPr/>
        </p:nvSpPr>
        <p:spPr>
          <a:xfrm>
            <a:off x="3369235" y="5722372"/>
            <a:ext cx="8643937" cy="3208831"/>
          </a:xfrm>
          <a:custGeom>
            <a:avLst/>
            <a:gdLst>
              <a:gd name="connsiteX0" fmla="*/ 0 w 4777130"/>
              <a:gd name="connsiteY0" fmla="*/ 2388565 h 4777130"/>
              <a:gd name="connsiteX1" fmla="*/ 2388565 w 4777130"/>
              <a:gd name="connsiteY1" fmla="*/ 0 h 4777130"/>
              <a:gd name="connsiteX2" fmla="*/ 4777130 w 4777130"/>
              <a:gd name="connsiteY2" fmla="*/ 2388565 h 4777130"/>
              <a:gd name="connsiteX3" fmla="*/ 2388565 w 4777130"/>
              <a:gd name="connsiteY3" fmla="*/ 4777130 h 4777130"/>
              <a:gd name="connsiteX4" fmla="*/ 0 w 4777130"/>
              <a:gd name="connsiteY4" fmla="*/ 2388565 h 477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7130" h="4777130">
                <a:moveTo>
                  <a:pt x="0" y="2388565"/>
                </a:moveTo>
                <a:cubicBezTo>
                  <a:pt x="0" y="1069397"/>
                  <a:pt x="1069397" y="0"/>
                  <a:pt x="2388565" y="0"/>
                </a:cubicBezTo>
                <a:cubicBezTo>
                  <a:pt x="3707733" y="0"/>
                  <a:pt x="4777130" y="1069397"/>
                  <a:pt x="4777130" y="2388565"/>
                </a:cubicBezTo>
                <a:cubicBezTo>
                  <a:pt x="4777130" y="3707733"/>
                  <a:pt x="3707733" y="4777130"/>
                  <a:pt x="2388565" y="4777130"/>
                </a:cubicBezTo>
                <a:cubicBezTo>
                  <a:pt x="1069397" y="4777130"/>
                  <a:pt x="0" y="3707733"/>
                  <a:pt x="0" y="2388565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962495" tIns="782144" rIns="962495" bIns="782144" spcCol="1270" anchor="ctr"/>
          <a:lstStyle/>
          <a:p>
            <a:pPr algn="ctr" defTabSz="28892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5400" spc="300" dirty="0">
              <a:latin typeface="Nunito Light" charset="0"/>
              <a:ea typeface="Nunito Light" charset="0"/>
              <a:cs typeface="Nunito Light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3DEFDDFF-B811-41EC-BC0E-B6B8B27588F9}"/>
                  </a:ext>
                </a:extLst>
              </p:cNvPr>
              <p:cNvSpPr txBox="1"/>
              <p:nvPr/>
            </p:nvSpPr>
            <p:spPr>
              <a:xfrm>
                <a:off x="3772832" y="6037376"/>
                <a:ext cx="7684040" cy="2359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u="sng" dirty="0"/>
                  <a:t>Elias – Fano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𝐿𝑜𝑤𝑒𝑟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𝑏𝑖𝑡𝑠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𝑛𝑢𝑚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𝑏𝑖𝑡𝑠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𝑏𝑖𝑡𝑠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𝑈𝑝𝑝𝑒𝑟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𝑏𝑖𝑡𝑠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𝒖𝒏𝒂𝒓𝒚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𝒃𝒊𝒕𝒔</m:t>
                      </m:r>
                    </m:oMath>
                  </m:oMathPara>
                </a14:m>
                <a:endParaRPr lang="en-US" b="1" dirty="0"/>
              </a:p>
              <a:p>
                <a:pPr algn="ctr"/>
                <a:r>
                  <a:rPr lang="en-US" b="1" dirty="0"/>
                  <a:t>Total = 69 bits</a:t>
                </a:r>
                <a:endParaRPr lang="en-IL" b="1" dirty="0"/>
              </a:p>
            </p:txBody>
          </p:sp>
        </mc:Choice>
        <mc:Fallback xmlns="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3DEFDDFF-B811-41EC-BC0E-B6B8B2758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832" y="6037376"/>
                <a:ext cx="7684040" cy="2359107"/>
              </a:xfrm>
              <a:prstGeom prst="rect">
                <a:avLst/>
              </a:prstGeom>
              <a:blipFill>
                <a:blip r:embed="rId8"/>
                <a:stretch>
                  <a:fillRect t="-3876" b="-87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D878B6B9-E10A-4193-B914-55EBBC0C0117}"/>
                  </a:ext>
                </a:extLst>
              </p:cNvPr>
              <p:cNvSpPr txBox="1"/>
              <p:nvPr/>
            </p:nvSpPr>
            <p:spPr>
              <a:xfrm>
                <a:off x="13845635" y="6087067"/>
                <a:ext cx="7684040" cy="245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u="sng" dirty="0"/>
                  <a:t>Bi Haar -</a:t>
                </a:r>
                <a14:m>
                  <m:oMath xmlns:m="http://schemas.openxmlformats.org/officeDocument/2006/math">
                    <m:r>
                      <a:rPr lang="en-US" b="0" i="0" u="sng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u="sng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u="sng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u="sng" dirty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𝐿𝑜𝑤𝑒𝑟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𝑏𝑖𝑡𝑠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𝑛𝑢𝑚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𝑏𝑖𝑡𝑠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𝑏𝑖𝑡𝑠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𝑈𝑝𝑝𝑒𝑟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𝑏𝑖𝑡𝑠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sub>
                          </m:sSub>
                        </m:sub>
                      </m:sSub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𝒃𝒊𝒕𝒔</m:t>
                      </m:r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  <a:p>
                <a:pPr algn="ctr"/>
                <a:r>
                  <a:rPr lang="en-US" b="1" dirty="0"/>
                  <a:t>Total = 63 bits</a:t>
                </a:r>
                <a:endParaRPr lang="en-IL" b="1" dirty="0"/>
              </a:p>
            </p:txBody>
          </p:sp>
        </mc:Choice>
        <mc:Fallback xmlns=""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D878B6B9-E10A-4193-B914-55EBBC0C0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5635" y="6087067"/>
                <a:ext cx="7684040" cy="2453620"/>
              </a:xfrm>
              <a:prstGeom prst="rect">
                <a:avLst/>
              </a:prstGeom>
              <a:blipFill>
                <a:blip r:embed="rId9"/>
                <a:stretch>
                  <a:fillRect t="-4229" b="-87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3">
            <a:extLst>
              <a:ext uri="{FF2B5EF4-FFF2-40B4-BE49-F238E27FC236}">
                <a16:creationId xmlns:a16="http://schemas.microsoft.com/office/drawing/2014/main" id="{8A385D40-E43B-4859-B6E3-16D6E1C1B87A}"/>
              </a:ext>
            </a:extLst>
          </p:cNvPr>
          <p:cNvSpPr/>
          <p:nvPr/>
        </p:nvSpPr>
        <p:spPr>
          <a:xfrm>
            <a:off x="13213250" y="5646172"/>
            <a:ext cx="8316425" cy="3322764"/>
          </a:xfrm>
          <a:custGeom>
            <a:avLst/>
            <a:gdLst>
              <a:gd name="connsiteX0" fmla="*/ 0 w 4777130"/>
              <a:gd name="connsiteY0" fmla="*/ 2388565 h 4777130"/>
              <a:gd name="connsiteX1" fmla="*/ 2388565 w 4777130"/>
              <a:gd name="connsiteY1" fmla="*/ 0 h 4777130"/>
              <a:gd name="connsiteX2" fmla="*/ 4777130 w 4777130"/>
              <a:gd name="connsiteY2" fmla="*/ 2388565 h 4777130"/>
              <a:gd name="connsiteX3" fmla="*/ 2388565 w 4777130"/>
              <a:gd name="connsiteY3" fmla="*/ 4777130 h 4777130"/>
              <a:gd name="connsiteX4" fmla="*/ 0 w 4777130"/>
              <a:gd name="connsiteY4" fmla="*/ 2388565 h 477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7130" h="4777130">
                <a:moveTo>
                  <a:pt x="0" y="2388565"/>
                </a:moveTo>
                <a:cubicBezTo>
                  <a:pt x="0" y="1069397"/>
                  <a:pt x="1069397" y="0"/>
                  <a:pt x="2388565" y="0"/>
                </a:cubicBezTo>
                <a:cubicBezTo>
                  <a:pt x="3707733" y="0"/>
                  <a:pt x="4777130" y="1069397"/>
                  <a:pt x="4777130" y="2388565"/>
                </a:cubicBezTo>
                <a:cubicBezTo>
                  <a:pt x="4777130" y="3707733"/>
                  <a:pt x="3707733" y="4777130"/>
                  <a:pt x="2388565" y="4777130"/>
                </a:cubicBezTo>
                <a:cubicBezTo>
                  <a:pt x="1069397" y="4777130"/>
                  <a:pt x="0" y="3707733"/>
                  <a:pt x="0" y="2388565"/>
                </a:cubicBezTo>
                <a:close/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962495" tIns="782144" rIns="962495" bIns="782144" spcCol="1270" anchor="ctr"/>
          <a:lstStyle/>
          <a:p>
            <a:pPr algn="ctr" defTabSz="28892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5400" spc="300" dirty="0">
              <a:latin typeface="Nunito Light" charset="0"/>
              <a:ea typeface="Nunito Light" charset="0"/>
              <a:cs typeface="Nunito Light" charset="0"/>
            </a:endParaRPr>
          </a:p>
        </p:txBody>
      </p:sp>
      <p:sp>
        <p:nvSpPr>
          <p:cNvPr id="39" name="מלבן 38">
            <a:extLst>
              <a:ext uri="{FF2B5EF4-FFF2-40B4-BE49-F238E27FC236}">
                <a16:creationId xmlns:a16="http://schemas.microsoft.com/office/drawing/2014/main" id="{896CAFB5-4308-43D9-8FBB-BF8C129EB30D}"/>
              </a:ext>
            </a:extLst>
          </p:cNvPr>
          <p:cNvSpPr/>
          <p:nvPr/>
        </p:nvSpPr>
        <p:spPr>
          <a:xfrm>
            <a:off x="6349592" y="4496556"/>
            <a:ext cx="6026009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/>
              <a:t>{16, 32, 80, 64, 80, 96, 120}</a:t>
            </a:r>
            <a:endParaRPr lang="en-IL" b="1" dirty="0"/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BF6079B4-F29B-4EE2-8CDC-DA9AAAADEDD4}"/>
              </a:ext>
            </a:extLst>
          </p:cNvPr>
          <p:cNvSpPr/>
          <p:nvPr/>
        </p:nvSpPr>
        <p:spPr>
          <a:xfrm>
            <a:off x="13428523" y="4436733"/>
            <a:ext cx="158889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/>
              <a:t>{1544}</a:t>
            </a:r>
            <a:endParaRPr lang="en-IL" b="1" dirty="0"/>
          </a:p>
        </p:txBody>
      </p:sp>
      <p:cxnSp>
        <p:nvCxnSpPr>
          <p:cNvPr id="25" name="מחבר חץ ישר 24">
            <a:extLst>
              <a:ext uri="{FF2B5EF4-FFF2-40B4-BE49-F238E27FC236}">
                <a16:creationId xmlns:a16="http://schemas.microsoft.com/office/drawing/2014/main" id="{61315763-046F-4727-9791-DF24F2B46AE7}"/>
              </a:ext>
            </a:extLst>
          </p:cNvPr>
          <p:cNvCxnSpPr>
            <a:stCxn id="5" idx="2"/>
          </p:cNvCxnSpPr>
          <p:nvPr/>
        </p:nvCxnSpPr>
        <p:spPr>
          <a:xfrm flipH="1">
            <a:off x="10972800" y="3632160"/>
            <a:ext cx="1140558" cy="748667"/>
          </a:xfrm>
          <a:prstGeom prst="straightConnector1">
            <a:avLst/>
          </a:prstGeom>
          <a:ln w="76200">
            <a:solidFill>
              <a:srgbClr val="1B24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>
            <a:extLst>
              <a:ext uri="{FF2B5EF4-FFF2-40B4-BE49-F238E27FC236}">
                <a16:creationId xmlns:a16="http://schemas.microsoft.com/office/drawing/2014/main" id="{B351DD6F-2BCB-4638-BCB9-959EB89D1201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12113358" y="3632160"/>
            <a:ext cx="1553314" cy="718163"/>
          </a:xfrm>
          <a:prstGeom prst="straightConnector1">
            <a:avLst/>
          </a:prstGeom>
          <a:ln w="76200">
            <a:solidFill>
              <a:srgbClr val="1B24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970" grpId="0"/>
      <p:bldP spid="2" grpId="0"/>
      <p:bldP spid="17" grpId="0" animBg="1"/>
      <p:bldP spid="19" grpId="0"/>
      <p:bldP spid="20" grpId="0"/>
      <p:bldP spid="21" grpId="0" animBg="1"/>
      <p:bldP spid="39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1">
            <a:extLst>
              <a:ext uri="{FF2B5EF4-FFF2-40B4-BE49-F238E27FC236}">
                <a16:creationId xmlns:a16="http://schemas.microsoft.com/office/drawing/2014/main" id="{0A54E9BB-79EA-444B-8757-D3B4619259B9}"/>
              </a:ext>
            </a:extLst>
          </p:cNvPr>
          <p:cNvGrpSpPr>
            <a:grpSpLocks/>
          </p:cNvGrpSpPr>
          <p:nvPr/>
        </p:nvGrpSpPr>
        <p:grpSpPr bwMode="auto">
          <a:xfrm>
            <a:off x="20150137" y="9290050"/>
            <a:ext cx="4092576" cy="4232275"/>
            <a:chOff x="-858390" y="4477832"/>
            <a:chExt cx="4092370" cy="423306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E10DCC3-0E3B-4915-84C9-B65A7AD86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974" y="6975434"/>
              <a:ext cx="1135006" cy="1716406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8823475-63B7-497B-9CD9-0281B3A9A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728" y="4477832"/>
              <a:ext cx="1455664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BB9F192-CA64-4B16-AE49-F06129158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25032" y="4477832"/>
              <a:ext cx="2646230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A0D19DE-4129-4D46-9975-6654D0058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58390" y="4477832"/>
              <a:ext cx="3003400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</p:grpSp>
      <p:sp>
        <p:nvSpPr>
          <p:cNvPr id="45066" name="מלבן 26">
            <a:extLst>
              <a:ext uri="{FF2B5EF4-FFF2-40B4-BE49-F238E27FC236}">
                <a16:creationId xmlns:a16="http://schemas.microsoft.com/office/drawing/2014/main" id="{0634012F-4BAB-49B9-80B5-E6A6BFD7C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8" y="2205512"/>
            <a:ext cx="17149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IL" dirty="0"/>
              <a:t>Algorithm 3 presents a variant of the </a:t>
            </a:r>
            <a:r>
              <a:rPr lang="en-US" altLang="en-IL" dirty="0" err="1"/>
              <a:t>Haar</a:t>
            </a:r>
            <a:r>
              <a:rPr lang="en-US" altLang="en-IL" dirty="0"/>
              <a:t> transform that makes sure the outcome consists only of integers</a:t>
            </a:r>
            <a:endParaRPr lang="en-IL" altLang="en-IL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2952C48C-A27E-4111-87F8-1CA9065B4749}"/>
              </a:ext>
            </a:extLst>
          </p:cNvPr>
          <p:cNvSpPr txBox="1"/>
          <p:nvPr/>
        </p:nvSpPr>
        <p:spPr>
          <a:xfrm>
            <a:off x="156473" y="13000038"/>
            <a:ext cx="15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15/19</a:t>
            </a:r>
            <a:endParaRPr lang="en-IL" b="1" dirty="0"/>
          </a:p>
        </p:txBody>
      </p:sp>
      <p:sp>
        <p:nvSpPr>
          <p:cNvPr id="35" name="מלבן 34">
            <a:extLst>
              <a:ext uri="{FF2B5EF4-FFF2-40B4-BE49-F238E27FC236}">
                <a16:creationId xmlns:a16="http://schemas.microsoft.com/office/drawing/2014/main" id="{F446E433-AA96-4971-97E1-F6771C4EC749}"/>
              </a:ext>
            </a:extLst>
          </p:cNvPr>
          <p:cNvSpPr/>
          <p:nvPr/>
        </p:nvSpPr>
        <p:spPr>
          <a:xfrm>
            <a:off x="2272684" y="10080505"/>
            <a:ext cx="14201758" cy="646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graphicFrame>
        <p:nvGraphicFramePr>
          <p:cNvPr id="36" name="טבלה 11">
            <a:extLst>
              <a:ext uri="{FF2B5EF4-FFF2-40B4-BE49-F238E27FC236}">
                <a16:creationId xmlns:a16="http://schemas.microsoft.com/office/drawing/2014/main" id="{5018F3A6-6B63-4DAF-966D-D1612BE3B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393814"/>
              </p:ext>
            </p:extLst>
          </p:nvPr>
        </p:nvGraphicFramePr>
        <p:xfrm>
          <a:off x="2381825" y="4325938"/>
          <a:ext cx="14092617" cy="80481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1147">
                  <a:extLst>
                    <a:ext uri="{9D8B030D-6E8A-4147-A177-3AD203B41FA5}">
                      <a16:colId xmlns:a16="http://schemas.microsoft.com/office/drawing/2014/main" val="563105474"/>
                    </a:ext>
                  </a:extLst>
                </a:gridCol>
                <a:gridCol w="1281147">
                  <a:extLst>
                    <a:ext uri="{9D8B030D-6E8A-4147-A177-3AD203B41FA5}">
                      <a16:colId xmlns:a16="http://schemas.microsoft.com/office/drawing/2014/main" val="2426877177"/>
                    </a:ext>
                  </a:extLst>
                </a:gridCol>
                <a:gridCol w="1281147">
                  <a:extLst>
                    <a:ext uri="{9D8B030D-6E8A-4147-A177-3AD203B41FA5}">
                      <a16:colId xmlns:a16="http://schemas.microsoft.com/office/drawing/2014/main" val="122544909"/>
                    </a:ext>
                  </a:extLst>
                </a:gridCol>
                <a:gridCol w="1281147">
                  <a:extLst>
                    <a:ext uri="{9D8B030D-6E8A-4147-A177-3AD203B41FA5}">
                      <a16:colId xmlns:a16="http://schemas.microsoft.com/office/drawing/2014/main" val="2409927192"/>
                    </a:ext>
                  </a:extLst>
                </a:gridCol>
                <a:gridCol w="1281147">
                  <a:extLst>
                    <a:ext uri="{9D8B030D-6E8A-4147-A177-3AD203B41FA5}">
                      <a16:colId xmlns:a16="http://schemas.microsoft.com/office/drawing/2014/main" val="3866086200"/>
                    </a:ext>
                  </a:extLst>
                </a:gridCol>
                <a:gridCol w="703313">
                  <a:extLst>
                    <a:ext uri="{9D8B030D-6E8A-4147-A177-3AD203B41FA5}">
                      <a16:colId xmlns:a16="http://schemas.microsoft.com/office/drawing/2014/main" val="1319330460"/>
                    </a:ext>
                  </a:extLst>
                </a:gridCol>
                <a:gridCol w="577834">
                  <a:extLst>
                    <a:ext uri="{9D8B030D-6E8A-4147-A177-3AD203B41FA5}">
                      <a16:colId xmlns:a16="http://schemas.microsoft.com/office/drawing/2014/main" val="2770832726"/>
                    </a:ext>
                  </a:extLst>
                </a:gridCol>
                <a:gridCol w="1281147">
                  <a:extLst>
                    <a:ext uri="{9D8B030D-6E8A-4147-A177-3AD203B41FA5}">
                      <a16:colId xmlns:a16="http://schemas.microsoft.com/office/drawing/2014/main" val="2328665263"/>
                    </a:ext>
                  </a:extLst>
                </a:gridCol>
                <a:gridCol w="1281147">
                  <a:extLst>
                    <a:ext uri="{9D8B030D-6E8A-4147-A177-3AD203B41FA5}">
                      <a16:colId xmlns:a16="http://schemas.microsoft.com/office/drawing/2014/main" val="651984216"/>
                    </a:ext>
                  </a:extLst>
                </a:gridCol>
                <a:gridCol w="1281147">
                  <a:extLst>
                    <a:ext uri="{9D8B030D-6E8A-4147-A177-3AD203B41FA5}">
                      <a16:colId xmlns:a16="http://schemas.microsoft.com/office/drawing/2014/main" val="2220726216"/>
                    </a:ext>
                  </a:extLst>
                </a:gridCol>
                <a:gridCol w="1281147">
                  <a:extLst>
                    <a:ext uri="{9D8B030D-6E8A-4147-A177-3AD203B41FA5}">
                      <a16:colId xmlns:a16="http://schemas.microsoft.com/office/drawing/2014/main" val="1097601915"/>
                    </a:ext>
                  </a:extLst>
                </a:gridCol>
                <a:gridCol w="1281147">
                  <a:extLst>
                    <a:ext uri="{9D8B030D-6E8A-4147-A177-3AD203B41FA5}">
                      <a16:colId xmlns:a16="http://schemas.microsoft.com/office/drawing/2014/main" val="1459598228"/>
                    </a:ext>
                  </a:extLst>
                </a:gridCol>
              </a:tblGrid>
              <a:tr h="824437">
                <a:tc>
                  <a:txBody>
                    <a:bodyPr/>
                    <a:lstStyle/>
                    <a:p>
                      <a:pPr algn="ctr"/>
                      <a:r>
                        <a:rPr lang="he-IL" sz="2000" b="0" dirty="0"/>
                        <a:t>1</a:t>
                      </a:r>
                      <a:endParaRPr lang="en-IL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b="0" dirty="0"/>
                        <a:t>2</a:t>
                      </a:r>
                      <a:endParaRPr lang="en-IL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b="0" dirty="0"/>
                        <a:t>3</a:t>
                      </a:r>
                      <a:endParaRPr lang="en-IL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b="0" dirty="0"/>
                        <a:t>4</a:t>
                      </a:r>
                      <a:endParaRPr lang="en-IL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b="0" dirty="0"/>
                        <a:t>5</a:t>
                      </a:r>
                      <a:endParaRPr lang="en-IL" sz="20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e-IL" sz="2000" b="0" dirty="0"/>
                        <a:t>6</a:t>
                      </a:r>
                      <a:endParaRPr lang="en-IL" sz="2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b="0" dirty="0"/>
                        <a:t>7</a:t>
                      </a:r>
                      <a:endParaRPr lang="en-IL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b="0" dirty="0"/>
                        <a:t>8</a:t>
                      </a:r>
                    </a:p>
                    <a:p>
                      <a:pPr algn="ctr"/>
                      <a:endParaRPr lang="en-IL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31323"/>
                  </a:ext>
                </a:extLst>
              </a:tr>
              <a:tr h="1037195">
                <a:tc>
                  <a:txBody>
                    <a:bodyPr/>
                    <a:lstStyle/>
                    <a:p>
                      <a:pPr marL="0" algn="ctr" defTabSz="1828434" rtl="0" eaLnBrk="1" latinLnBrk="0" hangingPunct="1"/>
                      <a:r>
                        <a:rPr lang="en-US" sz="3600" kern="1200" dirty="0">
                          <a:solidFill>
                            <a:srgbClr val="F6815C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  <a:endParaRPr lang="he-IL" sz="3600" kern="1200" dirty="0">
                        <a:solidFill>
                          <a:srgbClr val="F681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828434" rtl="0" eaLnBrk="1" latinLnBrk="0" hangingPunct="1"/>
                      <a:endParaRPr lang="en-IL" sz="3600" kern="1200" dirty="0">
                        <a:solidFill>
                          <a:srgbClr val="F681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/>
                      <a:r>
                        <a:rPr lang="en-US" sz="3600" kern="1200" dirty="0">
                          <a:solidFill>
                            <a:srgbClr val="F6815C"/>
                          </a:solidFill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  <a:endParaRPr lang="en-IL" sz="3600" kern="1200" dirty="0">
                        <a:solidFill>
                          <a:srgbClr val="F681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102</a:t>
                      </a:r>
                      <a:endParaRPr lang="en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94</a:t>
                      </a:r>
                      <a:endParaRPr lang="en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7C78A"/>
                          </a:solidFill>
                        </a:rPr>
                        <a:t>96</a:t>
                      </a:r>
                      <a:endParaRPr lang="en-IL" dirty="0">
                        <a:solidFill>
                          <a:srgbClr val="27C78A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7C78A"/>
                          </a:solidFill>
                        </a:rPr>
                        <a:t>92</a:t>
                      </a:r>
                      <a:endParaRPr lang="en-IL" dirty="0">
                        <a:solidFill>
                          <a:srgbClr val="27C78A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85</a:t>
                      </a:r>
                      <a:endParaRPr lang="en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84</a:t>
                      </a:r>
                      <a:endParaRPr lang="en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298548"/>
                  </a:ext>
                </a:extLst>
              </a:tr>
              <a:tr h="1130857">
                <a:tc gridSpan="2">
                  <a:txBody>
                    <a:bodyPr/>
                    <a:lstStyle/>
                    <a:p>
                      <a:pPr marL="0" algn="ctr" defTabSz="1828434" rtl="0" eaLnBrk="1" latinLnBrk="0" hangingPunct="1"/>
                      <a:r>
                        <a:rPr lang="en-US" sz="3600" kern="1200" dirty="0">
                          <a:solidFill>
                            <a:srgbClr val="F6815C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endParaRPr lang="he-IL" sz="3600" kern="1200" dirty="0">
                        <a:solidFill>
                          <a:srgbClr val="F681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828434" rtl="0" eaLnBrk="1" latinLnBrk="0" hangingPunct="1"/>
                      <a:endParaRPr lang="en-IL" sz="3600" kern="1200" dirty="0">
                        <a:solidFill>
                          <a:srgbClr val="F681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98</a:t>
                      </a:r>
                      <a:endParaRPr lang="en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7C78A"/>
                          </a:solidFill>
                        </a:rPr>
                        <a:t>94</a:t>
                      </a:r>
                      <a:endParaRPr lang="en-IL" dirty="0">
                        <a:solidFill>
                          <a:srgbClr val="27C78A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84</a:t>
                      </a:r>
                      <a:endParaRPr lang="en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>
                          <a:solidFill>
                            <a:srgbClr val="F6815C"/>
                          </a:solidFill>
                          <a:latin typeface="+mn-lt"/>
                          <a:ea typeface="+mn-ea"/>
                          <a:cs typeface="+mn-cs"/>
                        </a:rPr>
                        <a:t>(1)4</a:t>
                      </a:r>
                      <a:r>
                        <a:rPr lang="en-US" sz="3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(0)4 </a:t>
                      </a:r>
                      <a:r>
                        <a:rPr lang="en-US" sz="3600" kern="1200" dirty="0">
                          <a:solidFill>
                            <a:srgbClr val="27C78A"/>
                          </a:solidFill>
                          <a:latin typeface="+mn-lt"/>
                          <a:ea typeface="+mn-ea"/>
                          <a:cs typeface="+mn-cs"/>
                        </a:rPr>
                        <a:t>(0)2</a:t>
                      </a:r>
                      <a:r>
                        <a:rPr lang="en-US" sz="3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(1)0</a:t>
                      </a:r>
                      <a:endParaRPr lang="en-IL" sz="36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IL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61629"/>
                  </a:ext>
                </a:extLst>
              </a:tr>
              <a:tr h="1037195"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104</a:t>
                      </a:r>
                      <a:endParaRPr lang="he-IL" dirty="0"/>
                    </a:p>
                    <a:p>
                      <a:pPr algn="ctr"/>
                      <a:endParaRPr lang="en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</a:t>
                      </a:r>
                      <a:endParaRPr lang="en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1828434" rtl="0" eaLnBrk="1" latinLnBrk="0" hangingPunct="1"/>
                      <a:r>
                        <a:rPr lang="en-US" sz="3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(0)6 (0)5</a:t>
                      </a:r>
                      <a:endParaRPr lang="en-IL" sz="36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828434" rtl="0" eaLnBrk="1" latinLnBrk="0" hangingPunct="1"/>
                      <a:endParaRPr lang="en-IL" sz="36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604656"/>
                  </a:ext>
                </a:extLst>
              </a:tr>
              <a:tr h="558489"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</a:t>
                      </a:r>
                      <a:endParaRPr lang="en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(1)7</a:t>
                      </a:r>
                      <a:endParaRPr lang="en-IL" sz="36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828434" rtl="0" eaLnBrk="1" latinLnBrk="0" hangingPunct="1"/>
                      <a:endParaRPr lang="en-IL" sz="36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855595"/>
                  </a:ext>
                </a:extLst>
              </a:tr>
              <a:tr h="558489"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406934"/>
                  </a:ext>
                </a:extLst>
              </a:tr>
              <a:tr h="558489"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96</a:t>
                      </a:r>
                      <a:endParaRPr lang="en-IL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(1)7</a:t>
                      </a:r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(0)6 (0)5 </a:t>
                      </a:r>
                      <a:r>
                        <a:rPr lang="en-US" sz="3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(1)4 (0)4 (0)2 (1)0</a:t>
                      </a:r>
                      <a:endParaRPr lang="en-IL" sz="36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L" sz="36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IL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252813"/>
                  </a:ext>
                </a:extLst>
              </a:tr>
              <a:tr h="558489"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807777"/>
                  </a:ext>
                </a:extLst>
              </a:tr>
            </a:tbl>
          </a:graphicData>
        </a:graphic>
      </p:graphicFrame>
      <p:sp>
        <p:nvSpPr>
          <p:cNvPr id="37" name="סוגר מסולסל שמאלי 36">
            <a:extLst>
              <a:ext uri="{FF2B5EF4-FFF2-40B4-BE49-F238E27FC236}">
                <a16:creationId xmlns:a16="http://schemas.microsoft.com/office/drawing/2014/main" id="{8EB9B4DA-E87C-4519-A55F-C5B1AE3C0E62}"/>
              </a:ext>
            </a:extLst>
          </p:cNvPr>
          <p:cNvSpPr/>
          <p:nvPr/>
        </p:nvSpPr>
        <p:spPr>
          <a:xfrm rot="16200000">
            <a:off x="3505689" y="5251595"/>
            <a:ext cx="431800" cy="1734528"/>
          </a:xfrm>
          <a:prstGeom prst="leftBrace">
            <a:avLst>
              <a:gd name="adj1" fmla="val 8333"/>
              <a:gd name="adj2" fmla="val 5339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סוגר מסולסל שמאלי 37">
            <a:extLst>
              <a:ext uri="{FF2B5EF4-FFF2-40B4-BE49-F238E27FC236}">
                <a16:creationId xmlns:a16="http://schemas.microsoft.com/office/drawing/2014/main" id="{AA612CCD-8ED3-4510-9E22-B1A4EC427931}"/>
              </a:ext>
            </a:extLst>
          </p:cNvPr>
          <p:cNvSpPr/>
          <p:nvPr/>
        </p:nvSpPr>
        <p:spPr>
          <a:xfrm rot="16200000">
            <a:off x="6153551" y="5192538"/>
            <a:ext cx="431800" cy="1734528"/>
          </a:xfrm>
          <a:prstGeom prst="leftBrace">
            <a:avLst>
              <a:gd name="adj1" fmla="val 8333"/>
              <a:gd name="adj2" fmla="val 5339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סוגר מסולסל שמאלי 38">
            <a:extLst>
              <a:ext uri="{FF2B5EF4-FFF2-40B4-BE49-F238E27FC236}">
                <a16:creationId xmlns:a16="http://schemas.microsoft.com/office/drawing/2014/main" id="{9F479DC6-7662-415D-97C8-1FB510B9C8D0}"/>
              </a:ext>
            </a:extLst>
          </p:cNvPr>
          <p:cNvSpPr/>
          <p:nvPr/>
        </p:nvSpPr>
        <p:spPr>
          <a:xfrm rot="16200000">
            <a:off x="8579469" y="5216064"/>
            <a:ext cx="431800" cy="1734528"/>
          </a:xfrm>
          <a:prstGeom prst="leftBrace">
            <a:avLst>
              <a:gd name="adj1" fmla="val 8333"/>
              <a:gd name="adj2" fmla="val 5339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סוגר מסולסל שמאלי 39">
            <a:extLst>
              <a:ext uri="{FF2B5EF4-FFF2-40B4-BE49-F238E27FC236}">
                <a16:creationId xmlns:a16="http://schemas.microsoft.com/office/drawing/2014/main" id="{0793108B-775A-4CEC-83F6-BF9EA9E8BF08}"/>
              </a:ext>
            </a:extLst>
          </p:cNvPr>
          <p:cNvSpPr/>
          <p:nvPr/>
        </p:nvSpPr>
        <p:spPr>
          <a:xfrm rot="16200000">
            <a:off x="11045810" y="5259972"/>
            <a:ext cx="431800" cy="1734528"/>
          </a:xfrm>
          <a:prstGeom prst="leftBrace">
            <a:avLst>
              <a:gd name="adj1" fmla="val 8333"/>
              <a:gd name="adj2" fmla="val 5339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סוגר מסולסל שמאלי 40">
            <a:extLst>
              <a:ext uri="{FF2B5EF4-FFF2-40B4-BE49-F238E27FC236}">
                <a16:creationId xmlns:a16="http://schemas.microsoft.com/office/drawing/2014/main" id="{E525ED26-0540-4CDA-B048-77445FED8D02}"/>
              </a:ext>
            </a:extLst>
          </p:cNvPr>
          <p:cNvSpPr/>
          <p:nvPr/>
        </p:nvSpPr>
        <p:spPr>
          <a:xfrm rot="16200000">
            <a:off x="4624002" y="5753744"/>
            <a:ext cx="542647" cy="3136723"/>
          </a:xfrm>
          <a:prstGeom prst="leftBrace">
            <a:avLst>
              <a:gd name="adj1" fmla="val 8333"/>
              <a:gd name="adj2" fmla="val 5339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סוגר מסולסל שמאלי 41">
            <a:extLst>
              <a:ext uri="{FF2B5EF4-FFF2-40B4-BE49-F238E27FC236}">
                <a16:creationId xmlns:a16="http://schemas.microsoft.com/office/drawing/2014/main" id="{10F1852B-5DE8-4A10-B75E-07D49840C954}"/>
              </a:ext>
            </a:extLst>
          </p:cNvPr>
          <p:cNvSpPr/>
          <p:nvPr/>
        </p:nvSpPr>
        <p:spPr>
          <a:xfrm rot="16200000">
            <a:off x="9846523" y="5753745"/>
            <a:ext cx="542647" cy="3136723"/>
          </a:xfrm>
          <a:prstGeom prst="leftBrace">
            <a:avLst>
              <a:gd name="adj1" fmla="val 8333"/>
              <a:gd name="adj2" fmla="val 5339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סוגר מסולסל שמאלי 42">
            <a:extLst>
              <a:ext uri="{FF2B5EF4-FFF2-40B4-BE49-F238E27FC236}">
                <a16:creationId xmlns:a16="http://schemas.microsoft.com/office/drawing/2014/main" id="{0C0CD9CC-FF71-4C42-8DE5-5D096112685A}"/>
              </a:ext>
            </a:extLst>
          </p:cNvPr>
          <p:cNvSpPr/>
          <p:nvPr/>
        </p:nvSpPr>
        <p:spPr>
          <a:xfrm rot="16200000">
            <a:off x="7328864" y="5966432"/>
            <a:ext cx="542649" cy="5187406"/>
          </a:xfrm>
          <a:prstGeom prst="leftBrace">
            <a:avLst>
              <a:gd name="adj1" fmla="val 8333"/>
              <a:gd name="adj2" fmla="val 5058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B3142B4C-CFDC-401D-8658-AAA4E5C2B694}"/>
              </a:ext>
            </a:extLst>
          </p:cNvPr>
          <p:cNvSpPr txBox="1"/>
          <p:nvPr/>
        </p:nvSpPr>
        <p:spPr>
          <a:xfrm>
            <a:off x="2380237" y="10050027"/>
            <a:ext cx="2231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HAAR</a:t>
            </a:r>
            <a:endParaRPr lang="en-IL" b="1" dirty="0"/>
          </a:p>
        </p:txBody>
      </p:sp>
      <p:cxnSp>
        <p:nvCxnSpPr>
          <p:cNvPr id="45" name="מחבר ישר 44">
            <a:extLst>
              <a:ext uri="{FF2B5EF4-FFF2-40B4-BE49-F238E27FC236}">
                <a16:creationId xmlns:a16="http://schemas.microsoft.com/office/drawing/2014/main" id="{588CA983-024B-43F9-90F4-B7DC43F9C7D6}"/>
              </a:ext>
            </a:extLst>
          </p:cNvPr>
          <p:cNvCxnSpPr/>
          <p:nvPr/>
        </p:nvCxnSpPr>
        <p:spPr>
          <a:xfrm>
            <a:off x="2482373" y="4663440"/>
            <a:ext cx="97064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מלבן 9">
            <a:extLst>
              <a:ext uri="{FF2B5EF4-FFF2-40B4-BE49-F238E27FC236}">
                <a16:creationId xmlns:a16="http://schemas.microsoft.com/office/drawing/2014/main" id="{849DFE4D-B98A-4922-A3BA-361A2923E3B6}"/>
              </a:ext>
            </a:extLst>
          </p:cNvPr>
          <p:cNvSpPr/>
          <p:nvPr/>
        </p:nvSpPr>
        <p:spPr>
          <a:xfrm>
            <a:off x="2272684" y="3966690"/>
            <a:ext cx="14201758" cy="67767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76BC58-14C2-46C3-BED5-8AA880F7459F}"/>
                  </a:ext>
                </a:extLst>
              </p:cNvPr>
              <p:cNvSpPr txBox="1"/>
              <p:nvPr/>
            </p:nvSpPr>
            <p:spPr>
              <a:xfrm>
                <a:off x="92418" y="227171"/>
                <a:ext cx="23378773" cy="2061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828434" eaLnBrk="1" fontAlgn="auto" hangingPunct="1">
                  <a:lnSpc>
                    <a:spcPts val="14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0" b="1" spc="600" dirty="0">
                    <a:solidFill>
                      <a:schemeClr val="tx2"/>
                    </a:solidFill>
                    <a:latin typeface="Nunito" charset="0"/>
                  </a:rPr>
                  <a:t>Integer Haar-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0" b="1" i="1" spc="6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0" b="1" spc="6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15000" b="1" spc="6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he-IL" sz="15000" b="1" spc="600" dirty="0">
                    <a:solidFill>
                      <a:schemeClr val="tx2"/>
                    </a:solidFill>
                    <a:latin typeface="Nunito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8000" b="1" spc="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𝒂𝒍𝒈𝒐𝒓𝒊𝒕𝒉𝒎</m:t>
                    </m:r>
                  </m:oMath>
                </a14:m>
                <a:endParaRPr lang="en-US" sz="15000" b="1" spc="600" dirty="0">
                  <a:solidFill>
                    <a:schemeClr val="tx2"/>
                  </a:solidFill>
                  <a:latin typeface="Nunito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76BC58-14C2-46C3-BED5-8AA880F74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8" y="227171"/>
                <a:ext cx="23378773" cy="2061975"/>
              </a:xfrm>
              <a:prstGeom prst="rect">
                <a:avLst/>
              </a:prstGeom>
              <a:blipFill>
                <a:blip r:embed="rId3"/>
                <a:stretch>
                  <a:fillRect l="-4511" t="-52507" b="-4542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1">
            <a:extLst>
              <a:ext uri="{FF2B5EF4-FFF2-40B4-BE49-F238E27FC236}">
                <a16:creationId xmlns:a16="http://schemas.microsoft.com/office/drawing/2014/main" id="{FD1B8A37-921A-4F61-BB34-51854F3D0838}"/>
              </a:ext>
            </a:extLst>
          </p:cNvPr>
          <p:cNvGrpSpPr>
            <a:grpSpLocks/>
          </p:cNvGrpSpPr>
          <p:nvPr/>
        </p:nvGrpSpPr>
        <p:grpSpPr bwMode="auto">
          <a:xfrm>
            <a:off x="-1354138" y="4708525"/>
            <a:ext cx="4092576" cy="4232275"/>
            <a:chOff x="-858390" y="4477832"/>
            <a:chExt cx="4092370" cy="423306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006FF3F-FF7E-4731-A791-A8D4B1D18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974" y="6975434"/>
              <a:ext cx="1135006" cy="1716406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F85D630-8D26-42AC-9689-5BF1A9F8A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728" y="4477832"/>
              <a:ext cx="1455664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F210545-4F12-4ED9-BB72-570E1EBF0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25032" y="4477832"/>
              <a:ext cx="2646230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1A60D23-6EB7-412F-BD17-D84D70D07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58390" y="4477832"/>
              <a:ext cx="3003400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</p:grpSp>
      <p:sp>
        <p:nvSpPr>
          <p:cNvPr id="15" name="TextBox 10">
            <a:extLst>
              <a:ext uri="{FF2B5EF4-FFF2-40B4-BE49-F238E27FC236}">
                <a16:creationId xmlns:a16="http://schemas.microsoft.com/office/drawing/2014/main" id="{FEF22F58-1F3B-4155-8EDD-1DDFE10C8FE2}"/>
              </a:ext>
            </a:extLst>
          </p:cNvPr>
          <p:cNvSpPr txBox="1"/>
          <p:nvPr/>
        </p:nvSpPr>
        <p:spPr>
          <a:xfrm>
            <a:off x="452438" y="-15875"/>
            <a:ext cx="18092737" cy="1790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828434" eaLnBrk="1" fontAlgn="auto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400" b="1" spc="600" dirty="0">
                <a:solidFill>
                  <a:schemeClr val="tx2"/>
                </a:solidFill>
                <a:latin typeface="Nunito" charset="0"/>
              </a:rPr>
              <a:t>Experimental results</a:t>
            </a:r>
          </a:p>
        </p:txBody>
      </p:sp>
      <p:pic>
        <p:nvPicPr>
          <p:cNvPr id="47110" name="תמונה 1">
            <a:extLst>
              <a:ext uri="{FF2B5EF4-FFF2-40B4-BE49-F238E27FC236}">
                <a16:creationId xmlns:a16="http://schemas.microsoft.com/office/drawing/2014/main" id="{053EA03F-307E-4585-AC74-7E1DF872B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600" y="2854741"/>
            <a:ext cx="15593600" cy="741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0ECA4836-8F73-487E-A3ED-05D9DCE0154F}"/>
              </a:ext>
            </a:extLst>
          </p:cNvPr>
          <p:cNvSpPr txBox="1"/>
          <p:nvPr/>
        </p:nvSpPr>
        <p:spPr>
          <a:xfrm>
            <a:off x="156473" y="13000038"/>
            <a:ext cx="15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16/19</a:t>
            </a:r>
            <a:endParaRPr lang="en-IL" b="1" dirty="0"/>
          </a:p>
        </p:txBody>
      </p:sp>
      <p:sp>
        <p:nvSpPr>
          <p:cNvPr id="2" name="אליפסה 1">
            <a:extLst>
              <a:ext uri="{FF2B5EF4-FFF2-40B4-BE49-F238E27FC236}">
                <a16:creationId xmlns:a16="http://schemas.microsoft.com/office/drawing/2014/main" id="{F822079D-3E50-45B2-BB84-9B61C905E98C}"/>
              </a:ext>
            </a:extLst>
          </p:cNvPr>
          <p:cNvSpPr/>
          <p:nvPr/>
        </p:nvSpPr>
        <p:spPr>
          <a:xfrm>
            <a:off x="10829478" y="5876650"/>
            <a:ext cx="464726" cy="5738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F9D87B80-B222-4661-A0B5-C62B0B1373F1}"/>
                  </a:ext>
                </a:extLst>
              </p:cNvPr>
              <p:cNvSpPr txBox="1"/>
              <p:nvPr/>
            </p:nvSpPr>
            <p:spPr>
              <a:xfrm>
                <a:off x="5700713" y="10553214"/>
                <a:ext cx="13002036" cy="3834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</a:rPr>
                  <a:t>Results</a:t>
                </a:r>
                <a:r>
                  <a:rPr lang="he-IL" sz="4000" b="1" dirty="0">
                    <a:solidFill>
                      <a:schemeClr val="accent1">
                        <a:lumMod val="50000"/>
                      </a:schemeClr>
                    </a:solidFill>
                  </a:rPr>
                  <a:t>:</a:t>
                </a:r>
                <a:endParaRPr lang="en-US" sz="40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sz="4000" dirty="0"/>
                  <a:t>Elias Fano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1" dirty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𝑛𝑎𝑟𝑦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   −  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104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𝑏𝑖𝑡𝑠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b="0" dirty="0"/>
              </a:p>
              <a:p>
                <a:r>
                  <a:rPr lang="en-US" sz="4000" dirty="0"/>
                  <a:t>Elias Fano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           − 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238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𝑏𝑖𝑡𝑠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sz="4000" dirty="0"/>
              </a:p>
              <a:p>
                <a:endParaRPr lang="en-US" sz="4000" b="0" dirty="0"/>
              </a:p>
              <a:p>
                <a:endParaRPr lang="en-US" sz="4000" dirty="0"/>
              </a:p>
              <a:p>
                <a:endParaRPr lang="en-IL" sz="4000" dirty="0"/>
              </a:p>
            </p:txBody>
          </p:sp>
        </mc:Choice>
        <mc:Fallback xmlns="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F9D87B80-B222-4661-A0B5-C62B0B137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713" y="10553214"/>
                <a:ext cx="13002036" cy="3834896"/>
              </a:xfrm>
              <a:prstGeom prst="rect">
                <a:avLst/>
              </a:prstGeom>
              <a:blipFill>
                <a:blip r:embed="rId4"/>
                <a:stretch>
                  <a:fillRect l="-1641" t="-28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1">
            <a:extLst>
              <a:ext uri="{FF2B5EF4-FFF2-40B4-BE49-F238E27FC236}">
                <a16:creationId xmlns:a16="http://schemas.microsoft.com/office/drawing/2014/main" id="{270D8E73-3E40-4F16-9A62-541B3C9A3DAD}"/>
              </a:ext>
            </a:extLst>
          </p:cNvPr>
          <p:cNvGrpSpPr>
            <a:grpSpLocks/>
          </p:cNvGrpSpPr>
          <p:nvPr/>
        </p:nvGrpSpPr>
        <p:grpSpPr bwMode="auto">
          <a:xfrm>
            <a:off x="-1354138" y="4708525"/>
            <a:ext cx="4092576" cy="4232275"/>
            <a:chOff x="-858390" y="4477832"/>
            <a:chExt cx="4092370" cy="423306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748BFC2-128C-47DE-A28B-9D11EA924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974" y="6975434"/>
              <a:ext cx="1135006" cy="1716406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EAE5529-DA6D-4736-8696-6AE693B8B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728" y="4477832"/>
              <a:ext cx="1455664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677DC0F-1C07-4B5C-9BBC-4E166C300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25032" y="4477832"/>
              <a:ext cx="2646230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C737A2C-AB4F-4F9C-BE8D-7BE11CCE8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58390" y="4477832"/>
              <a:ext cx="3003400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</p:grpSp>
      <p:sp>
        <p:nvSpPr>
          <p:cNvPr id="15" name="TextBox 10">
            <a:extLst>
              <a:ext uri="{FF2B5EF4-FFF2-40B4-BE49-F238E27FC236}">
                <a16:creationId xmlns:a16="http://schemas.microsoft.com/office/drawing/2014/main" id="{0ED72F30-5DB9-498B-AE7C-3642C1B8CDA3}"/>
              </a:ext>
            </a:extLst>
          </p:cNvPr>
          <p:cNvSpPr txBox="1"/>
          <p:nvPr/>
        </p:nvSpPr>
        <p:spPr>
          <a:xfrm>
            <a:off x="452438" y="-15875"/>
            <a:ext cx="18092737" cy="1790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828434" eaLnBrk="1" fontAlgn="auto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400" b="1" spc="600" dirty="0">
                <a:solidFill>
                  <a:schemeClr val="tx2"/>
                </a:solidFill>
                <a:latin typeface="Nunito" charset="0"/>
              </a:rPr>
              <a:t>Experimental results</a:t>
            </a:r>
          </a:p>
        </p:txBody>
      </p:sp>
      <p:pic>
        <p:nvPicPr>
          <p:cNvPr id="49159" name="תמונה 13">
            <a:extLst>
              <a:ext uri="{FF2B5EF4-FFF2-40B4-BE49-F238E27FC236}">
                <a16:creationId xmlns:a16="http://schemas.microsoft.com/office/drawing/2014/main" id="{E82AD41F-4779-406D-A9FF-EB8D0C8B7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294" y="3369059"/>
            <a:ext cx="16121062" cy="709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88D09B72-EFC7-410A-9FC1-63D55B7092D8}"/>
              </a:ext>
            </a:extLst>
          </p:cNvPr>
          <p:cNvSpPr txBox="1"/>
          <p:nvPr/>
        </p:nvSpPr>
        <p:spPr>
          <a:xfrm>
            <a:off x="156473" y="13000038"/>
            <a:ext cx="15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17/19</a:t>
            </a:r>
            <a:endParaRPr lang="en-IL" b="1" dirty="0"/>
          </a:p>
        </p:txBody>
      </p:sp>
      <p:sp>
        <p:nvSpPr>
          <p:cNvPr id="3" name="אליפסה 2">
            <a:extLst>
              <a:ext uri="{FF2B5EF4-FFF2-40B4-BE49-F238E27FC236}">
                <a16:creationId xmlns:a16="http://schemas.microsoft.com/office/drawing/2014/main" id="{4E7F2922-A057-4244-BFB4-19A244998602}"/>
              </a:ext>
            </a:extLst>
          </p:cNvPr>
          <p:cNvSpPr/>
          <p:nvPr/>
        </p:nvSpPr>
        <p:spPr>
          <a:xfrm>
            <a:off x="6866890" y="8063706"/>
            <a:ext cx="406400" cy="50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BE38BD8C-DF91-457C-8718-1162949B37AB}"/>
                  </a:ext>
                </a:extLst>
              </p:cNvPr>
              <p:cNvSpPr txBox="1"/>
              <p:nvPr/>
            </p:nvSpPr>
            <p:spPr>
              <a:xfrm>
                <a:off x="4224338" y="10593643"/>
                <a:ext cx="13002036" cy="3834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</a:rPr>
                  <a:t>Results</a:t>
                </a:r>
                <a:r>
                  <a:rPr lang="he-IL" sz="4000" b="1" dirty="0">
                    <a:solidFill>
                      <a:schemeClr val="accent1">
                        <a:lumMod val="50000"/>
                      </a:schemeClr>
                    </a:solidFill>
                  </a:rPr>
                  <a:t>:</a:t>
                </a:r>
                <a:endParaRPr lang="en-US" sz="40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sz="4000" dirty="0"/>
                  <a:t>Elias Fano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1" dirty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𝑛𝑎𝑟𝑦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   −  6,144 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𝑏𝑖𝑡𝑠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,  ℓ=22 </m:t>
                    </m:r>
                  </m:oMath>
                </a14:m>
                <a:endParaRPr lang="en-US" sz="4000" b="0" dirty="0"/>
              </a:p>
              <a:p>
                <a:r>
                  <a:rPr lang="en-US" sz="4000" dirty="0"/>
                  <a:t>Elias Fano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           −  1,698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𝑏𝑖𝑡𝑠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  ℓ=3</m:t>
                    </m:r>
                  </m:oMath>
                </a14:m>
                <a:endParaRPr lang="en-US" sz="4000" dirty="0"/>
              </a:p>
              <a:p>
                <a:endParaRPr lang="en-US" sz="4000" b="0" dirty="0"/>
              </a:p>
              <a:p>
                <a:endParaRPr lang="en-US" sz="4000" dirty="0"/>
              </a:p>
              <a:p>
                <a:endParaRPr lang="en-IL" sz="4000" dirty="0"/>
              </a:p>
            </p:txBody>
          </p:sp>
        </mc:Choice>
        <mc:Fallback xmlns="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BE38BD8C-DF91-457C-8718-1162949B3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338" y="10593643"/>
                <a:ext cx="13002036" cy="3834896"/>
              </a:xfrm>
              <a:prstGeom prst="rect">
                <a:avLst/>
              </a:prstGeom>
              <a:blipFill>
                <a:blip r:embed="rId4"/>
                <a:stretch>
                  <a:fillRect l="-1688" t="-28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reeform 39">
            <a:extLst>
              <a:ext uri="{FF2B5EF4-FFF2-40B4-BE49-F238E27FC236}">
                <a16:creationId xmlns:a16="http://schemas.microsoft.com/office/drawing/2014/main" id="{1ED9972C-98D7-489F-A952-1D7963AEF2B3}"/>
              </a:ext>
            </a:extLst>
          </p:cNvPr>
          <p:cNvSpPr>
            <a:spLocks/>
          </p:cNvSpPr>
          <p:nvPr/>
        </p:nvSpPr>
        <p:spPr bwMode="auto">
          <a:xfrm>
            <a:off x="3870325" y="7750175"/>
            <a:ext cx="1270000" cy="1019175"/>
          </a:xfrm>
          <a:custGeom>
            <a:avLst/>
            <a:gdLst>
              <a:gd name="T0" fmla="*/ 912950113 w 1765"/>
              <a:gd name="T1" fmla="*/ 545039973 h 1417"/>
              <a:gd name="T2" fmla="*/ 131974227 w 1765"/>
              <a:gd name="T3" fmla="*/ 0 h 1417"/>
              <a:gd name="T4" fmla="*/ 131974227 w 1765"/>
              <a:gd name="T5" fmla="*/ 0 h 1417"/>
              <a:gd name="T6" fmla="*/ 0 w 1765"/>
              <a:gd name="T7" fmla="*/ 188747326 h 1417"/>
              <a:gd name="T8" fmla="*/ 783046023 w 1765"/>
              <a:gd name="T9" fmla="*/ 732235881 h 1417"/>
              <a:gd name="T10" fmla="*/ 783046023 w 1765"/>
              <a:gd name="T11" fmla="*/ 732235881 h 1417"/>
              <a:gd name="T12" fmla="*/ 912950113 w 1765"/>
              <a:gd name="T13" fmla="*/ 545039973 h 14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65" h="1417">
                <a:moveTo>
                  <a:pt x="1764" y="1054"/>
                </a:moveTo>
                <a:lnTo>
                  <a:pt x="255" y="0"/>
                </a:lnTo>
                <a:cubicBezTo>
                  <a:pt x="186" y="132"/>
                  <a:pt x="100" y="258"/>
                  <a:pt x="0" y="365"/>
                </a:cubicBezTo>
                <a:lnTo>
                  <a:pt x="1513" y="1416"/>
                </a:lnTo>
                <a:cubicBezTo>
                  <a:pt x="1585" y="1287"/>
                  <a:pt x="1671" y="1165"/>
                  <a:pt x="1764" y="1054"/>
                </a:cubicBezTo>
              </a:path>
            </a:pathLst>
          </a:custGeom>
          <a:solidFill>
            <a:srgbClr val="4E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IL"/>
          </a:p>
        </p:txBody>
      </p:sp>
      <p:sp>
        <p:nvSpPr>
          <p:cNvPr id="51203" name="Freeform 40">
            <a:extLst>
              <a:ext uri="{FF2B5EF4-FFF2-40B4-BE49-F238E27FC236}">
                <a16:creationId xmlns:a16="http://schemas.microsoft.com/office/drawing/2014/main" id="{A979A40D-8230-4758-96D7-DCF385D82D46}"/>
              </a:ext>
            </a:extLst>
          </p:cNvPr>
          <p:cNvSpPr>
            <a:spLocks/>
          </p:cNvSpPr>
          <p:nvPr/>
        </p:nvSpPr>
        <p:spPr bwMode="auto">
          <a:xfrm>
            <a:off x="8110538" y="7680325"/>
            <a:ext cx="1377950" cy="1089025"/>
          </a:xfrm>
          <a:custGeom>
            <a:avLst/>
            <a:gdLst>
              <a:gd name="T0" fmla="*/ 859769452 w 1912"/>
              <a:gd name="T1" fmla="*/ 0 h 1514"/>
              <a:gd name="T2" fmla="*/ 0 w 1912"/>
              <a:gd name="T3" fmla="*/ 595290988 h 1514"/>
              <a:gd name="T4" fmla="*/ 0 w 1912"/>
              <a:gd name="T5" fmla="*/ 595290988 h 1514"/>
              <a:gd name="T6" fmla="*/ 130315009 w 1912"/>
              <a:gd name="T7" fmla="*/ 782515533 h 1514"/>
              <a:gd name="T8" fmla="*/ 992161476 w 1912"/>
              <a:gd name="T9" fmla="*/ 185155829 h 1514"/>
              <a:gd name="T10" fmla="*/ 992161476 w 1912"/>
              <a:gd name="T11" fmla="*/ 185155829 h 1514"/>
              <a:gd name="T12" fmla="*/ 859769452 w 1912"/>
              <a:gd name="T13" fmla="*/ 0 h 15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12" h="1514">
                <a:moveTo>
                  <a:pt x="1656" y="0"/>
                </a:moveTo>
                <a:lnTo>
                  <a:pt x="0" y="1151"/>
                </a:lnTo>
                <a:cubicBezTo>
                  <a:pt x="97" y="1265"/>
                  <a:pt x="179" y="1384"/>
                  <a:pt x="251" y="1513"/>
                </a:cubicBezTo>
                <a:lnTo>
                  <a:pt x="1911" y="358"/>
                </a:lnTo>
                <a:cubicBezTo>
                  <a:pt x="1814" y="251"/>
                  <a:pt x="1728" y="129"/>
                  <a:pt x="1656" y="0"/>
                </a:cubicBezTo>
              </a:path>
            </a:pathLst>
          </a:custGeom>
          <a:solidFill>
            <a:srgbClr val="4E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IL"/>
          </a:p>
        </p:txBody>
      </p:sp>
      <p:sp>
        <p:nvSpPr>
          <p:cNvPr id="51204" name="Freeform 41">
            <a:extLst>
              <a:ext uri="{FF2B5EF4-FFF2-40B4-BE49-F238E27FC236}">
                <a16:creationId xmlns:a16="http://schemas.microsoft.com/office/drawing/2014/main" id="{7FA83D07-2B72-465A-9E6A-0BE46E87A105}"/>
              </a:ext>
            </a:extLst>
          </p:cNvPr>
          <p:cNvSpPr>
            <a:spLocks/>
          </p:cNvSpPr>
          <p:nvPr/>
        </p:nvSpPr>
        <p:spPr bwMode="auto">
          <a:xfrm>
            <a:off x="11537950" y="7680325"/>
            <a:ext cx="1447800" cy="1146175"/>
          </a:xfrm>
          <a:custGeom>
            <a:avLst/>
            <a:gdLst>
              <a:gd name="T0" fmla="*/ 1040370524 w 2013"/>
              <a:gd name="T1" fmla="*/ 634439881 h 1593"/>
              <a:gd name="T2" fmla="*/ 129787754 w 2013"/>
              <a:gd name="T3" fmla="*/ 0 h 1593"/>
              <a:gd name="T4" fmla="*/ 129787754 w 2013"/>
              <a:gd name="T5" fmla="*/ 0 h 1593"/>
              <a:gd name="T6" fmla="*/ 0 w 2013"/>
              <a:gd name="T7" fmla="*/ 188882877 h 1593"/>
              <a:gd name="T8" fmla="*/ 908514279 w 2013"/>
              <a:gd name="T9" fmla="*/ 823840802 h 1593"/>
              <a:gd name="T10" fmla="*/ 908514279 w 2013"/>
              <a:gd name="T11" fmla="*/ 823840802 h 1593"/>
              <a:gd name="T12" fmla="*/ 1040370524 w 2013"/>
              <a:gd name="T13" fmla="*/ 634439881 h 15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13" h="1593">
                <a:moveTo>
                  <a:pt x="2012" y="1226"/>
                </a:moveTo>
                <a:lnTo>
                  <a:pt x="251" y="0"/>
                </a:lnTo>
                <a:cubicBezTo>
                  <a:pt x="183" y="132"/>
                  <a:pt x="97" y="251"/>
                  <a:pt x="0" y="365"/>
                </a:cubicBezTo>
                <a:lnTo>
                  <a:pt x="1757" y="1592"/>
                </a:lnTo>
                <a:cubicBezTo>
                  <a:pt x="1829" y="1459"/>
                  <a:pt x="1915" y="1341"/>
                  <a:pt x="2012" y="1226"/>
                </a:cubicBezTo>
              </a:path>
            </a:pathLst>
          </a:custGeom>
          <a:solidFill>
            <a:srgbClr val="4E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IL"/>
          </a:p>
        </p:txBody>
      </p:sp>
      <p:sp>
        <p:nvSpPr>
          <p:cNvPr id="15" name="Freeform 42">
            <a:extLst>
              <a:ext uri="{FF2B5EF4-FFF2-40B4-BE49-F238E27FC236}">
                <a16:creationId xmlns:a16="http://schemas.microsoft.com/office/drawing/2014/main" id="{4EB4DAC9-FB7E-4E8E-A7DE-80E91D19C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025" y="6318250"/>
            <a:ext cx="1762125" cy="1765300"/>
          </a:xfrm>
          <a:custGeom>
            <a:avLst/>
            <a:gdLst>
              <a:gd name="T0" fmla="*/ 2448 w 2449"/>
              <a:gd name="T1" fmla="*/ 1226 h 2450"/>
              <a:gd name="T2" fmla="*/ 2448 w 2449"/>
              <a:gd name="T3" fmla="*/ 1226 h 2450"/>
              <a:gd name="T4" fmla="*/ 1226 w 2449"/>
              <a:gd name="T5" fmla="*/ 2449 h 2450"/>
              <a:gd name="T6" fmla="*/ 1226 w 2449"/>
              <a:gd name="T7" fmla="*/ 2449 h 2450"/>
              <a:gd name="T8" fmla="*/ 0 w 2449"/>
              <a:gd name="T9" fmla="*/ 1226 h 2450"/>
              <a:gd name="T10" fmla="*/ 0 w 2449"/>
              <a:gd name="T11" fmla="*/ 1226 h 2450"/>
              <a:gd name="T12" fmla="*/ 1226 w 2449"/>
              <a:gd name="T13" fmla="*/ 0 h 2450"/>
              <a:gd name="T14" fmla="*/ 1226 w 2449"/>
              <a:gd name="T15" fmla="*/ 0 h 2450"/>
              <a:gd name="T16" fmla="*/ 2448 w 2449"/>
              <a:gd name="T17" fmla="*/ 1226 h 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9" h="2450">
                <a:moveTo>
                  <a:pt x="2448" y="1226"/>
                </a:moveTo>
                <a:lnTo>
                  <a:pt x="2448" y="1226"/>
                </a:lnTo>
                <a:cubicBezTo>
                  <a:pt x="2448" y="1904"/>
                  <a:pt x="1900" y="2449"/>
                  <a:pt x="1226" y="2449"/>
                </a:cubicBezTo>
                <a:lnTo>
                  <a:pt x="1226" y="2449"/>
                </a:lnTo>
                <a:cubicBezTo>
                  <a:pt x="545" y="2449"/>
                  <a:pt x="0" y="1904"/>
                  <a:pt x="0" y="1226"/>
                </a:cubicBezTo>
                <a:lnTo>
                  <a:pt x="0" y="1226"/>
                </a:lnTo>
                <a:cubicBezTo>
                  <a:pt x="0" y="545"/>
                  <a:pt x="545" y="0"/>
                  <a:pt x="1226" y="0"/>
                </a:cubicBezTo>
                <a:lnTo>
                  <a:pt x="1226" y="0"/>
                </a:lnTo>
                <a:cubicBezTo>
                  <a:pt x="1900" y="0"/>
                  <a:pt x="2448" y="545"/>
                  <a:pt x="2448" y="122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197" dirty="0"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16" name="Freeform 43">
            <a:extLst>
              <a:ext uri="{FF2B5EF4-FFF2-40B4-BE49-F238E27FC236}">
                <a16:creationId xmlns:a16="http://schemas.microsoft.com/office/drawing/2014/main" id="{F31EB810-6DC3-414A-B82E-606CA7947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8128000"/>
            <a:ext cx="3217863" cy="3221038"/>
          </a:xfrm>
          <a:custGeom>
            <a:avLst/>
            <a:gdLst>
              <a:gd name="T0" fmla="*/ 4471 w 4472"/>
              <a:gd name="T1" fmla="*/ 2237 h 4476"/>
              <a:gd name="T2" fmla="*/ 4471 w 4472"/>
              <a:gd name="T3" fmla="*/ 2237 h 4476"/>
              <a:gd name="T4" fmla="*/ 2234 w 4472"/>
              <a:gd name="T5" fmla="*/ 4475 h 4476"/>
              <a:gd name="T6" fmla="*/ 2234 w 4472"/>
              <a:gd name="T7" fmla="*/ 4475 h 4476"/>
              <a:gd name="T8" fmla="*/ 0 w 4472"/>
              <a:gd name="T9" fmla="*/ 2237 h 4476"/>
              <a:gd name="T10" fmla="*/ 0 w 4472"/>
              <a:gd name="T11" fmla="*/ 2237 h 4476"/>
              <a:gd name="T12" fmla="*/ 2234 w 4472"/>
              <a:gd name="T13" fmla="*/ 0 h 4476"/>
              <a:gd name="T14" fmla="*/ 2234 w 4472"/>
              <a:gd name="T15" fmla="*/ 0 h 4476"/>
              <a:gd name="T16" fmla="*/ 4471 w 4472"/>
              <a:gd name="T17" fmla="*/ 2237 h 4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72" h="4476">
                <a:moveTo>
                  <a:pt x="4471" y="2237"/>
                </a:moveTo>
                <a:lnTo>
                  <a:pt x="4471" y="2237"/>
                </a:lnTo>
                <a:cubicBezTo>
                  <a:pt x="4471" y="3471"/>
                  <a:pt x="3471" y="4475"/>
                  <a:pt x="2234" y="4475"/>
                </a:cubicBezTo>
                <a:lnTo>
                  <a:pt x="2234" y="4475"/>
                </a:lnTo>
                <a:cubicBezTo>
                  <a:pt x="1000" y="4475"/>
                  <a:pt x="0" y="3471"/>
                  <a:pt x="0" y="2237"/>
                </a:cubicBezTo>
                <a:lnTo>
                  <a:pt x="0" y="2237"/>
                </a:lnTo>
                <a:cubicBezTo>
                  <a:pt x="0" y="1000"/>
                  <a:pt x="1000" y="0"/>
                  <a:pt x="2234" y="0"/>
                </a:cubicBezTo>
                <a:lnTo>
                  <a:pt x="2234" y="0"/>
                </a:lnTo>
                <a:cubicBezTo>
                  <a:pt x="3471" y="0"/>
                  <a:pt x="4471" y="1000"/>
                  <a:pt x="4471" y="223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197"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B68B7D9B-3A24-4CDE-86FE-95D322FB4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6738" y="5978525"/>
            <a:ext cx="2109787" cy="2105025"/>
          </a:xfrm>
          <a:custGeom>
            <a:avLst/>
            <a:gdLst>
              <a:gd name="T0" fmla="*/ 2930 w 2931"/>
              <a:gd name="T1" fmla="*/ 1459 h 2923"/>
              <a:gd name="T2" fmla="*/ 2930 w 2931"/>
              <a:gd name="T3" fmla="*/ 1459 h 2923"/>
              <a:gd name="T4" fmla="*/ 1467 w 2931"/>
              <a:gd name="T5" fmla="*/ 2922 h 2923"/>
              <a:gd name="T6" fmla="*/ 1467 w 2931"/>
              <a:gd name="T7" fmla="*/ 2922 h 2923"/>
              <a:gd name="T8" fmla="*/ 0 w 2931"/>
              <a:gd name="T9" fmla="*/ 1459 h 2923"/>
              <a:gd name="T10" fmla="*/ 0 w 2931"/>
              <a:gd name="T11" fmla="*/ 1459 h 2923"/>
              <a:gd name="T12" fmla="*/ 1467 w 2931"/>
              <a:gd name="T13" fmla="*/ 0 h 2923"/>
              <a:gd name="T14" fmla="*/ 1467 w 2931"/>
              <a:gd name="T15" fmla="*/ 0 h 2923"/>
              <a:gd name="T16" fmla="*/ 2930 w 2931"/>
              <a:gd name="T17" fmla="*/ 1459 h 2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31" h="2923">
                <a:moveTo>
                  <a:pt x="2930" y="1459"/>
                </a:moveTo>
                <a:lnTo>
                  <a:pt x="2930" y="1459"/>
                </a:lnTo>
                <a:cubicBezTo>
                  <a:pt x="2930" y="2269"/>
                  <a:pt x="2274" y="2922"/>
                  <a:pt x="1467" y="2922"/>
                </a:cubicBezTo>
                <a:lnTo>
                  <a:pt x="1467" y="2922"/>
                </a:lnTo>
                <a:cubicBezTo>
                  <a:pt x="657" y="2922"/>
                  <a:pt x="0" y="2269"/>
                  <a:pt x="0" y="1459"/>
                </a:cubicBezTo>
                <a:lnTo>
                  <a:pt x="0" y="1459"/>
                </a:lnTo>
                <a:cubicBezTo>
                  <a:pt x="0" y="656"/>
                  <a:pt x="657" y="0"/>
                  <a:pt x="1467" y="0"/>
                </a:cubicBezTo>
                <a:lnTo>
                  <a:pt x="1467" y="0"/>
                </a:lnTo>
                <a:cubicBezTo>
                  <a:pt x="2274" y="0"/>
                  <a:pt x="2930" y="656"/>
                  <a:pt x="2930" y="1459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197"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12D7E830-6FF9-4A15-A1BE-0FE6710EE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25425" y="8435975"/>
            <a:ext cx="2243138" cy="2243138"/>
          </a:xfrm>
          <a:custGeom>
            <a:avLst/>
            <a:gdLst>
              <a:gd name="T0" fmla="*/ 3116 w 3117"/>
              <a:gd name="T1" fmla="*/ 1556 h 3117"/>
              <a:gd name="T2" fmla="*/ 3116 w 3117"/>
              <a:gd name="T3" fmla="*/ 1556 h 3117"/>
              <a:gd name="T4" fmla="*/ 1556 w 3117"/>
              <a:gd name="T5" fmla="*/ 3116 h 3117"/>
              <a:gd name="T6" fmla="*/ 1556 w 3117"/>
              <a:gd name="T7" fmla="*/ 3116 h 3117"/>
              <a:gd name="T8" fmla="*/ 0 w 3117"/>
              <a:gd name="T9" fmla="*/ 1556 h 3117"/>
              <a:gd name="T10" fmla="*/ 0 w 3117"/>
              <a:gd name="T11" fmla="*/ 1556 h 3117"/>
              <a:gd name="T12" fmla="*/ 1556 w 3117"/>
              <a:gd name="T13" fmla="*/ 0 h 3117"/>
              <a:gd name="T14" fmla="*/ 1556 w 3117"/>
              <a:gd name="T15" fmla="*/ 0 h 3117"/>
              <a:gd name="T16" fmla="*/ 3116 w 3117"/>
              <a:gd name="T17" fmla="*/ 1556 h 3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17" h="3117">
                <a:moveTo>
                  <a:pt x="3116" y="1556"/>
                </a:moveTo>
                <a:lnTo>
                  <a:pt x="3116" y="1556"/>
                </a:lnTo>
                <a:cubicBezTo>
                  <a:pt x="3116" y="2420"/>
                  <a:pt x="2417" y="3116"/>
                  <a:pt x="1556" y="3116"/>
                </a:cubicBezTo>
                <a:lnTo>
                  <a:pt x="1556" y="3116"/>
                </a:lnTo>
                <a:cubicBezTo>
                  <a:pt x="696" y="3116"/>
                  <a:pt x="0" y="2420"/>
                  <a:pt x="0" y="1556"/>
                </a:cubicBezTo>
                <a:lnTo>
                  <a:pt x="0" y="1556"/>
                </a:lnTo>
                <a:cubicBezTo>
                  <a:pt x="0" y="699"/>
                  <a:pt x="696" y="0"/>
                  <a:pt x="1556" y="0"/>
                </a:cubicBezTo>
                <a:lnTo>
                  <a:pt x="1556" y="0"/>
                </a:lnTo>
                <a:cubicBezTo>
                  <a:pt x="2417" y="0"/>
                  <a:pt x="3116" y="699"/>
                  <a:pt x="3116" y="155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197"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51210" name="Freeform 47">
            <a:extLst>
              <a:ext uri="{FF2B5EF4-FFF2-40B4-BE49-F238E27FC236}">
                <a16:creationId xmlns:a16="http://schemas.microsoft.com/office/drawing/2014/main" id="{1EDF2264-9F5A-4B28-B7A4-1ABCDC8B69D5}"/>
              </a:ext>
            </a:extLst>
          </p:cNvPr>
          <p:cNvSpPr>
            <a:spLocks/>
          </p:cNvSpPr>
          <p:nvPr/>
        </p:nvSpPr>
        <p:spPr bwMode="auto">
          <a:xfrm>
            <a:off x="2800350" y="6908800"/>
            <a:ext cx="260350" cy="527050"/>
          </a:xfrm>
          <a:custGeom>
            <a:avLst/>
            <a:gdLst>
              <a:gd name="T0" fmla="*/ 187687038 w 360"/>
              <a:gd name="T1" fmla="*/ 378816467 h 732"/>
              <a:gd name="T2" fmla="*/ 106652378 w 360"/>
              <a:gd name="T3" fmla="*/ 378816467 h 732"/>
              <a:gd name="T4" fmla="*/ 106652378 w 360"/>
              <a:gd name="T5" fmla="*/ 159611188 h 732"/>
              <a:gd name="T6" fmla="*/ 108743856 w 360"/>
              <a:gd name="T7" fmla="*/ 122299360 h 732"/>
              <a:gd name="T8" fmla="*/ 108743856 w 360"/>
              <a:gd name="T9" fmla="*/ 85505942 h 732"/>
              <a:gd name="T10" fmla="*/ 108743856 w 360"/>
              <a:gd name="T11" fmla="*/ 85505942 h 732"/>
              <a:gd name="T12" fmla="*/ 82603269 w 360"/>
              <a:gd name="T13" fmla="*/ 109344155 h 732"/>
              <a:gd name="T14" fmla="*/ 37642271 w 360"/>
              <a:gd name="T15" fmla="*/ 144582343 h 732"/>
              <a:gd name="T16" fmla="*/ 0 w 360"/>
              <a:gd name="T17" fmla="*/ 96388229 h 732"/>
              <a:gd name="T18" fmla="*/ 121813426 w 360"/>
              <a:gd name="T19" fmla="*/ 0 h 732"/>
              <a:gd name="T20" fmla="*/ 187687038 w 360"/>
              <a:gd name="T21" fmla="*/ 0 h 732"/>
              <a:gd name="T22" fmla="*/ 187687038 w 360"/>
              <a:gd name="T23" fmla="*/ 378816467 h 7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60" h="732">
                <a:moveTo>
                  <a:pt x="359" y="731"/>
                </a:moveTo>
                <a:lnTo>
                  <a:pt x="204" y="731"/>
                </a:lnTo>
                <a:lnTo>
                  <a:pt x="204" y="308"/>
                </a:lnTo>
                <a:lnTo>
                  <a:pt x="208" y="236"/>
                </a:lnTo>
                <a:lnTo>
                  <a:pt x="208" y="165"/>
                </a:lnTo>
                <a:cubicBezTo>
                  <a:pt x="183" y="186"/>
                  <a:pt x="165" y="208"/>
                  <a:pt x="158" y="211"/>
                </a:cubicBezTo>
                <a:lnTo>
                  <a:pt x="72" y="279"/>
                </a:lnTo>
                <a:lnTo>
                  <a:pt x="0" y="186"/>
                </a:lnTo>
                <a:lnTo>
                  <a:pt x="233" y="0"/>
                </a:lnTo>
                <a:lnTo>
                  <a:pt x="359" y="0"/>
                </a:lnTo>
                <a:lnTo>
                  <a:pt x="359" y="731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IL"/>
          </a:p>
        </p:txBody>
      </p:sp>
      <p:sp>
        <p:nvSpPr>
          <p:cNvPr id="51212" name="Freeform 49">
            <a:extLst>
              <a:ext uri="{FF2B5EF4-FFF2-40B4-BE49-F238E27FC236}">
                <a16:creationId xmlns:a16="http://schemas.microsoft.com/office/drawing/2014/main" id="{AE751F12-E542-4C0B-881E-F8EE329C3EAF}"/>
              </a:ext>
            </a:extLst>
          </p:cNvPr>
          <p:cNvSpPr>
            <a:spLocks/>
          </p:cNvSpPr>
          <p:nvPr/>
        </p:nvSpPr>
        <p:spPr bwMode="auto">
          <a:xfrm>
            <a:off x="10321846" y="6664325"/>
            <a:ext cx="476250" cy="708025"/>
          </a:xfrm>
          <a:custGeom>
            <a:avLst/>
            <a:gdLst>
              <a:gd name="T0" fmla="*/ 329511683 w 661"/>
              <a:gd name="T1" fmla="*/ 118755888 h 983"/>
              <a:gd name="T2" fmla="*/ 329511683 w 661"/>
              <a:gd name="T3" fmla="*/ 118755888 h 983"/>
              <a:gd name="T4" fmla="*/ 301490747 w 661"/>
              <a:gd name="T5" fmla="*/ 197062157 h 983"/>
              <a:gd name="T6" fmla="*/ 301490747 w 661"/>
              <a:gd name="T7" fmla="*/ 197062157 h 983"/>
              <a:gd name="T8" fmla="*/ 221577294 w 661"/>
              <a:gd name="T9" fmla="*/ 243216311 h 983"/>
              <a:gd name="T10" fmla="*/ 221577294 w 661"/>
              <a:gd name="T11" fmla="*/ 245290688 h 983"/>
              <a:gd name="T12" fmla="*/ 221577294 w 661"/>
              <a:gd name="T13" fmla="*/ 245290688 h 983"/>
              <a:gd name="T14" fmla="*/ 312387578 w 661"/>
              <a:gd name="T15" fmla="*/ 280554366 h 983"/>
              <a:gd name="T16" fmla="*/ 312387578 w 661"/>
              <a:gd name="T17" fmla="*/ 280554366 h 983"/>
              <a:gd name="T18" fmla="*/ 342484992 w 661"/>
              <a:gd name="T19" fmla="*/ 358860635 h 983"/>
              <a:gd name="T20" fmla="*/ 342484992 w 661"/>
              <a:gd name="T21" fmla="*/ 358860635 h 983"/>
              <a:gd name="T22" fmla="*/ 292150195 w 661"/>
              <a:gd name="T23" fmla="*/ 471911987 h 983"/>
              <a:gd name="T24" fmla="*/ 292150195 w 661"/>
              <a:gd name="T25" fmla="*/ 471911987 h 983"/>
              <a:gd name="T26" fmla="*/ 143220840 w 661"/>
              <a:gd name="T27" fmla="*/ 509250042 h 983"/>
              <a:gd name="T28" fmla="*/ 143220840 w 661"/>
              <a:gd name="T29" fmla="*/ 509250042 h 983"/>
              <a:gd name="T30" fmla="*/ 0 w 661"/>
              <a:gd name="T31" fmla="*/ 485395434 h 983"/>
              <a:gd name="T32" fmla="*/ 0 w 661"/>
              <a:gd name="T33" fmla="*/ 394124313 h 983"/>
              <a:gd name="T34" fmla="*/ 0 w 661"/>
              <a:gd name="T35" fmla="*/ 394124313 h 983"/>
              <a:gd name="T36" fmla="*/ 63308107 w 661"/>
              <a:gd name="T37" fmla="*/ 417978921 h 983"/>
              <a:gd name="T38" fmla="*/ 63308107 w 661"/>
              <a:gd name="T39" fmla="*/ 417978921 h 983"/>
              <a:gd name="T40" fmla="*/ 132324009 w 661"/>
              <a:gd name="T41" fmla="*/ 427313615 h 983"/>
              <a:gd name="T42" fmla="*/ 132324009 w 661"/>
              <a:gd name="T43" fmla="*/ 427313615 h 983"/>
              <a:gd name="T44" fmla="*/ 208604705 w 661"/>
              <a:gd name="T45" fmla="*/ 410719324 h 983"/>
              <a:gd name="T46" fmla="*/ 208604705 w 661"/>
              <a:gd name="T47" fmla="*/ 410719324 h 983"/>
              <a:gd name="T48" fmla="*/ 234549883 w 661"/>
              <a:gd name="T49" fmla="*/ 353156099 h 983"/>
              <a:gd name="T50" fmla="*/ 234549883 w 661"/>
              <a:gd name="T51" fmla="*/ 353156099 h 983"/>
              <a:gd name="T52" fmla="*/ 204453188 w 661"/>
              <a:gd name="T53" fmla="*/ 302853192 h 983"/>
              <a:gd name="T54" fmla="*/ 204453188 w 661"/>
              <a:gd name="T55" fmla="*/ 302853192 h 983"/>
              <a:gd name="T56" fmla="*/ 115199183 w 661"/>
              <a:gd name="T57" fmla="*/ 287814683 h 983"/>
              <a:gd name="T58" fmla="*/ 76280696 w 661"/>
              <a:gd name="T59" fmla="*/ 287814683 h 983"/>
              <a:gd name="T60" fmla="*/ 76280696 w 661"/>
              <a:gd name="T61" fmla="*/ 207952633 h 983"/>
              <a:gd name="T62" fmla="*/ 115199183 w 661"/>
              <a:gd name="T63" fmla="*/ 207952633 h 983"/>
              <a:gd name="T64" fmla="*/ 115199183 w 661"/>
              <a:gd name="T65" fmla="*/ 207952633 h 983"/>
              <a:gd name="T66" fmla="*/ 199264153 w 661"/>
              <a:gd name="T67" fmla="*/ 193431998 h 983"/>
              <a:gd name="T68" fmla="*/ 199264153 w 661"/>
              <a:gd name="T69" fmla="*/ 193431998 h 983"/>
              <a:gd name="T70" fmla="*/ 225210051 w 661"/>
              <a:gd name="T71" fmla="*/ 141054714 h 983"/>
              <a:gd name="T72" fmla="*/ 225210051 w 661"/>
              <a:gd name="T73" fmla="*/ 141054714 h 983"/>
              <a:gd name="T74" fmla="*/ 156194149 w 661"/>
              <a:gd name="T75" fmla="*/ 85566586 h 983"/>
              <a:gd name="T76" fmla="*/ 156194149 w 661"/>
              <a:gd name="T77" fmla="*/ 85566586 h 983"/>
              <a:gd name="T78" fmla="*/ 104302352 w 661"/>
              <a:gd name="T79" fmla="*/ 92826903 h 983"/>
              <a:gd name="T80" fmla="*/ 104302352 w 661"/>
              <a:gd name="T81" fmla="*/ 92826903 h 983"/>
              <a:gd name="T82" fmla="*/ 48259039 w 661"/>
              <a:gd name="T83" fmla="*/ 120830264 h 983"/>
              <a:gd name="T84" fmla="*/ 2075758 w 661"/>
              <a:gd name="T85" fmla="*/ 48228531 h 983"/>
              <a:gd name="T86" fmla="*/ 2075758 w 661"/>
              <a:gd name="T87" fmla="*/ 48228531 h 983"/>
              <a:gd name="T88" fmla="*/ 163977702 w 661"/>
              <a:gd name="T89" fmla="*/ 0 h 983"/>
              <a:gd name="T90" fmla="*/ 163977702 w 661"/>
              <a:gd name="T91" fmla="*/ 0 h 983"/>
              <a:gd name="T92" fmla="*/ 284885401 w 661"/>
              <a:gd name="T93" fmla="*/ 31633520 h 983"/>
              <a:gd name="T94" fmla="*/ 284885401 w 661"/>
              <a:gd name="T95" fmla="*/ 31633520 h 983"/>
              <a:gd name="T96" fmla="*/ 329511683 w 661"/>
              <a:gd name="T97" fmla="*/ 118755888 h 98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61" h="983">
                <a:moveTo>
                  <a:pt x="635" y="229"/>
                </a:moveTo>
                <a:lnTo>
                  <a:pt x="635" y="229"/>
                </a:lnTo>
                <a:cubicBezTo>
                  <a:pt x="635" y="290"/>
                  <a:pt x="617" y="340"/>
                  <a:pt x="581" y="380"/>
                </a:cubicBezTo>
                <a:cubicBezTo>
                  <a:pt x="541" y="423"/>
                  <a:pt x="495" y="452"/>
                  <a:pt x="427" y="469"/>
                </a:cubicBezTo>
                <a:lnTo>
                  <a:pt x="427" y="473"/>
                </a:lnTo>
                <a:cubicBezTo>
                  <a:pt x="506" y="480"/>
                  <a:pt x="563" y="502"/>
                  <a:pt x="602" y="541"/>
                </a:cubicBezTo>
                <a:cubicBezTo>
                  <a:pt x="645" y="581"/>
                  <a:pt x="660" y="631"/>
                  <a:pt x="660" y="692"/>
                </a:cubicBezTo>
                <a:cubicBezTo>
                  <a:pt x="660" y="781"/>
                  <a:pt x="631" y="857"/>
                  <a:pt x="563" y="910"/>
                </a:cubicBezTo>
                <a:cubicBezTo>
                  <a:pt x="498" y="957"/>
                  <a:pt x="398" y="982"/>
                  <a:pt x="276" y="982"/>
                </a:cubicBezTo>
                <a:cubicBezTo>
                  <a:pt x="172" y="982"/>
                  <a:pt x="79" y="968"/>
                  <a:pt x="0" y="936"/>
                </a:cubicBezTo>
                <a:lnTo>
                  <a:pt x="0" y="760"/>
                </a:lnTo>
                <a:cubicBezTo>
                  <a:pt x="39" y="781"/>
                  <a:pt x="75" y="796"/>
                  <a:pt x="122" y="806"/>
                </a:cubicBezTo>
                <a:cubicBezTo>
                  <a:pt x="169" y="821"/>
                  <a:pt x="208" y="824"/>
                  <a:pt x="255" y="824"/>
                </a:cubicBezTo>
                <a:cubicBezTo>
                  <a:pt x="323" y="824"/>
                  <a:pt x="373" y="810"/>
                  <a:pt x="402" y="792"/>
                </a:cubicBezTo>
                <a:cubicBezTo>
                  <a:pt x="434" y="767"/>
                  <a:pt x="452" y="731"/>
                  <a:pt x="452" y="681"/>
                </a:cubicBezTo>
                <a:cubicBezTo>
                  <a:pt x="452" y="638"/>
                  <a:pt x="430" y="606"/>
                  <a:pt x="394" y="584"/>
                </a:cubicBezTo>
                <a:cubicBezTo>
                  <a:pt x="359" y="566"/>
                  <a:pt x="301" y="555"/>
                  <a:pt x="222" y="555"/>
                </a:cubicBezTo>
                <a:lnTo>
                  <a:pt x="147" y="555"/>
                </a:lnTo>
                <a:lnTo>
                  <a:pt x="147" y="401"/>
                </a:lnTo>
                <a:lnTo>
                  <a:pt x="222" y="401"/>
                </a:lnTo>
                <a:cubicBezTo>
                  <a:pt x="294" y="401"/>
                  <a:pt x="351" y="391"/>
                  <a:pt x="384" y="373"/>
                </a:cubicBezTo>
                <a:cubicBezTo>
                  <a:pt x="416" y="351"/>
                  <a:pt x="434" y="322"/>
                  <a:pt x="434" y="272"/>
                </a:cubicBezTo>
                <a:cubicBezTo>
                  <a:pt x="434" y="201"/>
                  <a:pt x="387" y="165"/>
                  <a:pt x="301" y="165"/>
                </a:cubicBezTo>
                <a:cubicBezTo>
                  <a:pt x="269" y="165"/>
                  <a:pt x="233" y="172"/>
                  <a:pt x="201" y="179"/>
                </a:cubicBezTo>
                <a:cubicBezTo>
                  <a:pt x="172" y="193"/>
                  <a:pt x="136" y="208"/>
                  <a:pt x="93" y="233"/>
                </a:cubicBezTo>
                <a:lnTo>
                  <a:pt x="4" y="93"/>
                </a:lnTo>
                <a:cubicBezTo>
                  <a:pt x="86" y="32"/>
                  <a:pt x="194" y="0"/>
                  <a:pt x="316" y="0"/>
                </a:cubicBezTo>
                <a:cubicBezTo>
                  <a:pt x="412" y="0"/>
                  <a:pt x="491" y="18"/>
                  <a:pt x="549" y="61"/>
                </a:cubicBezTo>
                <a:cubicBezTo>
                  <a:pt x="606" y="100"/>
                  <a:pt x="635" y="158"/>
                  <a:pt x="635" y="229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IL"/>
          </a:p>
        </p:txBody>
      </p:sp>
      <p:sp>
        <p:nvSpPr>
          <p:cNvPr id="51214" name="Freeform 51">
            <a:extLst>
              <a:ext uri="{FF2B5EF4-FFF2-40B4-BE49-F238E27FC236}">
                <a16:creationId xmlns:a16="http://schemas.microsoft.com/office/drawing/2014/main" id="{7BB1FC08-19B8-43E6-8D9E-3E00476272E0}"/>
              </a:ext>
            </a:extLst>
          </p:cNvPr>
          <p:cNvSpPr>
            <a:spLocks/>
          </p:cNvSpPr>
          <p:nvPr/>
        </p:nvSpPr>
        <p:spPr bwMode="auto">
          <a:xfrm>
            <a:off x="13758862" y="9096692"/>
            <a:ext cx="576263" cy="757238"/>
          </a:xfrm>
          <a:custGeom>
            <a:avLst/>
            <a:gdLst>
              <a:gd name="T0" fmla="*/ 415041016 w 801"/>
              <a:gd name="T1" fmla="*/ 432974333 h 1055"/>
              <a:gd name="T2" fmla="*/ 348115370 w 801"/>
              <a:gd name="T3" fmla="*/ 432974333 h 1055"/>
              <a:gd name="T4" fmla="*/ 348115370 w 801"/>
              <a:gd name="T5" fmla="*/ 543927285 h 1055"/>
              <a:gd name="T6" fmla="*/ 234498034 w 801"/>
              <a:gd name="T7" fmla="*/ 543927285 h 1055"/>
              <a:gd name="T8" fmla="*/ 234498034 w 801"/>
              <a:gd name="T9" fmla="*/ 432974333 h 1055"/>
              <a:gd name="T10" fmla="*/ 0 w 801"/>
              <a:gd name="T11" fmla="*/ 432974333 h 1055"/>
              <a:gd name="T12" fmla="*/ 0 w 801"/>
              <a:gd name="T13" fmla="*/ 351436668 h 1055"/>
              <a:gd name="T14" fmla="*/ 241761393 w 801"/>
              <a:gd name="T15" fmla="*/ 0 h 1055"/>
              <a:gd name="T16" fmla="*/ 348115370 w 801"/>
              <a:gd name="T17" fmla="*/ 0 h 1055"/>
              <a:gd name="T18" fmla="*/ 348115370 w 801"/>
              <a:gd name="T19" fmla="*/ 342148121 h 1055"/>
              <a:gd name="T20" fmla="*/ 415041016 w 801"/>
              <a:gd name="T21" fmla="*/ 342148121 h 1055"/>
              <a:gd name="T22" fmla="*/ 415041016 w 801"/>
              <a:gd name="T23" fmla="*/ 432974333 h 1055"/>
              <a:gd name="T24" fmla="*/ 234498034 w 801"/>
              <a:gd name="T25" fmla="*/ 342148121 h 1055"/>
              <a:gd name="T26" fmla="*/ 234498034 w 801"/>
              <a:gd name="T27" fmla="*/ 249772980 h 1055"/>
              <a:gd name="T28" fmla="*/ 234498034 w 801"/>
              <a:gd name="T29" fmla="*/ 249772980 h 1055"/>
              <a:gd name="T30" fmla="*/ 236573588 w 801"/>
              <a:gd name="T31" fmla="*/ 183201353 h 1055"/>
              <a:gd name="T32" fmla="*/ 236573588 w 801"/>
              <a:gd name="T33" fmla="*/ 183201353 h 1055"/>
              <a:gd name="T34" fmla="*/ 240205267 w 801"/>
              <a:gd name="T35" fmla="*/ 131078974 h 1055"/>
              <a:gd name="T36" fmla="*/ 236573588 w 801"/>
              <a:gd name="T37" fmla="*/ 131078974 h 1055"/>
              <a:gd name="T38" fmla="*/ 236573588 w 801"/>
              <a:gd name="T39" fmla="*/ 131078974 h 1055"/>
              <a:gd name="T40" fmla="*/ 204926605 w 801"/>
              <a:gd name="T41" fmla="*/ 190426336 h 1055"/>
              <a:gd name="T42" fmla="*/ 102722297 w 801"/>
              <a:gd name="T43" fmla="*/ 342148121 h 1055"/>
              <a:gd name="T44" fmla="*/ 234498034 w 801"/>
              <a:gd name="T45" fmla="*/ 342148121 h 105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01" h="1055">
                <a:moveTo>
                  <a:pt x="800" y="839"/>
                </a:moveTo>
                <a:lnTo>
                  <a:pt x="671" y="839"/>
                </a:lnTo>
                <a:lnTo>
                  <a:pt x="671" y="1054"/>
                </a:lnTo>
                <a:lnTo>
                  <a:pt x="452" y="1054"/>
                </a:lnTo>
                <a:lnTo>
                  <a:pt x="452" y="839"/>
                </a:lnTo>
                <a:lnTo>
                  <a:pt x="0" y="839"/>
                </a:lnTo>
                <a:lnTo>
                  <a:pt x="0" y="681"/>
                </a:lnTo>
                <a:lnTo>
                  <a:pt x="466" y="0"/>
                </a:lnTo>
                <a:lnTo>
                  <a:pt x="671" y="0"/>
                </a:lnTo>
                <a:lnTo>
                  <a:pt x="671" y="663"/>
                </a:lnTo>
                <a:lnTo>
                  <a:pt x="800" y="663"/>
                </a:lnTo>
                <a:lnTo>
                  <a:pt x="800" y="839"/>
                </a:lnTo>
                <a:close/>
                <a:moveTo>
                  <a:pt x="452" y="663"/>
                </a:moveTo>
                <a:lnTo>
                  <a:pt x="452" y="484"/>
                </a:lnTo>
                <a:cubicBezTo>
                  <a:pt x="452" y="455"/>
                  <a:pt x="452" y="408"/>
                  <a:pt x="456" y="355"/>
                </a:cubicBezTo>
                <a:cubicBezTo>
                  <a:pt x="459" y="297"/>
                  <a:pt x="459" y="261"/>
                  <a:pt x="463" y="254"/>
                </a:cubicBezTo>
                <a:lnTo>
                  <a:pt x="456" y="254"/>
                </a:lnTo>
                <a:cubicBezTo>
                  <a:pt x="438" y="294"/>
                  <a:pt x="420" y="333"/>
                  <a:pt x="395" y="369"/>
                </a:cubicBezTo>
                <a:lnTo>
                  <a:pt x="198" y="663"/>
                </a:lnTo>
                <a:lnTo>
                  <a:pt x="452" y="6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IL"/>
          </a:p>
        </p:txBody>
      </p:sp>
      <p:sp>
        <p:nvSpPr>
          <p:cNvPr id="51216" name="Freeform 53">
            <a:extLst>
              <a:ext uri="{FF2B5EF4-FFF2-40B4-BE49-F238E27FC236}">
                <a16:creationId xmlns:a16="http://schemas.microsoft.com/office/drawing/2014/main" id="{F6ED39B2-25AF-4578-9D65-830103E264EB}"/>
              </a:ext>
            </a:extLst>
          </p:cNvPr>
          <p:cNvSpPr>
            <a:spLocks/>
          </p:cNvSpPr>
          <p:nvPr/>
        </p:nvSpPr>
        <p:spPr bwMode="auto">
          <a:xfrm>
            <a:off x="6315076" y="9107011"/>
            <a:ext cx="768350" cy="1112838"/>
          </a:xfrm>
          <a:custGeom>
            <a:avLst/>
            <a:gdLst>
              <a:gd name="T0" fmla="*/ 551524361 w 1069"/>
              <a:gd name="T1" fmla="*/ 799284765 h 1550"/>
              <a:gd name="T2" fmla="*/ 1548919 w 1069"/>
              <a:gd name="T3" fmla="*/ 799284765 h 1550"/>
              <a:gd name="T4" fmla="*/ 1548919 w 1069"/>
              <a:gd name="T5" fmla="*/ 684216598 h 1550"/>
              <a:gd name="T6" fmla="*/ 197784359 w 1069"/>
              <a:gd name="T7" fmla="*/ 484524639 h 1550"/>
              <a:gd name="T8" fmla="*/ 197784359 w 1069"/>
              <a:gd name="T9" fmla="*/ 484524639 h 1550"/>
              <a:gd name="T10" fmla="*/ 314492339 w 1069"/>
              <a:gd name="T11" fmla="*/ 360684437 h 1550"/>
              <a:gd name="T12" fmla="*/ 314492339 w 1069"/>
              <a:gd name="T13" fmla="*/ 360684437 h 1550"/>
              <a:gd name="T14" fmla="*/ 351674298 w 1069"/>
              <a:gd name="T15" fmla="*/ 295668133 h 1550"/>
              <a:gd name="T16" fmla="*/ 351674298 w 1069"/>
              <a:gd name="T17" fmla="*/ 295668133 h 1550"/>
              <a:gd name="T18" fmla="*/ 364583872 w 1069"/>
              <a:gd name="T19" fmla="*/ 232715965 h 1550"/>
              <a:gd name="T20" fmla="*/ 364583872 w 1069"/>
              <a:gd name="T21" fmla="*/ 232715965 h 1550"/>
              <a:gd name="T22" fmla="*/ 338764006 w 1069"/>
              <a:gd name="T23" fmla="*/ 162540400 h 1550"/>
              <a:gd name="T24" fmla="*/ 338764006 w 1069"/>
              <a:gd name="T25" fmla="*/ 162540400 h 1550"/>
              <a:gd name="T26" fmla="*/ 268532216 w 1069"/>
              <a:gd name="T27" fmla="*/ 138803925 h 1550"/>
              <a:gd name="T28" fmla="*/ 268532216 w 1069"/>
              <a:gd name="T29" fmla="*/ 138803925 h 1550"/>
              <a:gd name="T30" fmla="*/ 179193739 w 1069"/>
              <a:gd name="T31" fmla="*/ 160992479 h 1550"/>
              <a:gd name="T32" fmla="*/ 179193739 w 1069"/>
              <a:gd name="T33" fmla="*/ 160992479 h 1550"/>
              <a:gd name="T34" fmla="*/ 90371329 w 1069"/>
              <a:gd name="T35" fmla="*/ 219816377 h 1550"/>
              <a:gd name="T36" fmla="*/ 0 w 1069"/>
              <a:gd name="T37" fmla="*/ 114551954 h 1550"/>
              <a:gd name="T38" fmla="*/ 0 w 1069"/>
              <a:gd name="T39" fmla="*/ 114551954 h 1550"/>
              <a:gd name="T40" fmla="*/ 94502737 w 1069"/>
              <a:gd name="T41" fmla="*/ 42312255 h 1550"/>
              <a:gd name="T42" fmla="*/ 94502737 w 1069"/>
              <a:gd name="T43" fmla="*/ 42312255 h 1550"/>
              <a:gd name="T44" fmla="*/ 177644101 w 1069"/>
              <a:gd name="T45" fmla="*/ 12900305 h 1550"/>
              <a:gd name="T46" fmla="*/ 177644101 w 1069"/>
              <a:gd name="T47" fmla="*/ 12900305 h 1550"/>
              <a:gd name="T48" fmla="*/ 279376804 w 1069"/>
              <a:gd name="T49" fmla="*/ 0 h 1550"/>
              <a:gd name="T50" fmla="*/ 279376804 w 1069"/>
              <a:gd name="T51" fmla="*/ 0 h 1550"/>
              <a:gd name="T52" fmla="*/ 408995077 w 1069"/>
              <a:gd name="T53" fmla="*/ 25799893 h 1550"/>
              <a:gd name="T54" fmla="*/ 408995077 w 1069"/>
              <a:gd name="T55" fmla="*/ 25799893 h 1550"/>
              <a:gd name="T56" fmla="*/ 497817487 w 1069"/>
              <a:gd name="T57" fmla="*/ 103200288 h 1550"/>
              <a:gd name="T58" fmla="*/ 497817487 w 1069"/>
              <a:gd name="T59" fmla="*/ 103200288 h 1550"/>
              <a:gd name="T60" fmla="*/ 529318399 w 1069"/>
              <a:gd name="T61" fmla="*/ 212592264 h 1550"/>
              <a:gd name="T62" fmla="*/ 529318399 w 1069"/>
              <a:gd name="T63" fmla="*/ 212592264 h 1550"/>
              <a:gd name="T64" fmla="*/ 509178861 w 1069"/>
              <a:gd name="T65" fmla="*/ 316308047 h 1550"/>
              <a:gd name="T66" fmla="*/ 509178861 w 1069"/>
              <a:gd name="T67" fmla="*/ 316308047 h 1550"/>
              <a:gd name="T68" fmla="*/ 451340578 w 1069"/>
              <a:gd name="T69" fmla="*/ 414348357 h 1550"/>
              <a:gd name="T70" fmla="*/ 451340578 w 1069"/>
              <a:gd name="T71" fmla="*/ 414348357 h 1550"/>
              <a:gd name="T72" fmla="*/ 310877716 w 1069"/>
              <a:gd name="T73" fmla="*/ 556764339 h 1550"/>
              <a:gd name="T74" fmla="*/ 209145014 w 1069"/>
              <a:gd name="T75" fmla="*/ 651192592 h 1550"/>
              <a:gd name="T76" fmla="*/ 209145014 w 1069"/>
              <a:gd name="T77" fmla="*/ 660480840 h 1550"/>
              <a:gd name="T78" fmla="*/ 551524361 w 1069"/>
              <a:gd name="T79" fmla="*/ 660480840 h 1550"/>
              <a:gd name="T80" fmla="*/ 551524361 w 1069"/>
              <a:gd name="T81" fmla="*/ 799284765 h 155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69" h="1550">
                <a:moveTo>
                  <a:pt x="1068" y="1549"/>
                </a:moveTo>
                <a:lnTo>
                  <a:pt x="3" y="1549"/>
                </a:lnTo>
                <a:lnTo>
                  <a:pt x="3" y="1326"/>
                </a:lnTo>
                <a:lnTo>
                  <a:pt x="383" y="939"/>
                </a:lnTo>
                <a:cubicBezTo>
                  <a:pt x="498" y="821"/>
                  <a:pt x="573" y="742"/>
                  <a:pt x="609" y="699"/>
                </a:cubicBezTo>
                <a:cubicBezTo>
                  <a:pt x="641" y="652"/>
                  <a:pt x="667" y="609"/>
                  <a:pt x="681" y="573"/>
                </a:cubicBezTo>
                <a:cubicBezTo>
                  <a:pt x="699" y="530"/>
                  <a:pt x="706" y="494"/>
                  <a:pt x="706" y="451"/>
                </a:cubicBezTo>
                <a:cubicBezTo>
                  <a:pt x="706" y="394"/>
                  <a:pt x="688" y="347"/>
                  <a:pt x="656" y="315"/>
                </a:cubicBezTo>
                <a:cubicBezTo>
                  <a:pt x="620" y="287"/>
                  <a:pt x="577" y="269"/>
                  <a:pt x="520" y="269"/>
                </a:cubicBezTo>
                <a:cubicBezTo>
                  <a:pt x="462" y="269"/>
                  <a:pt x="401" y="283"/>
                  <a:pt x="347" y="312"/>
                </a:cubicBezTo>
                <a:cubicBezTo>
                  <a:pt x="294" y="340"/>
                  <a:pt x="233" y="376"/>
                  <a:pt x="175" y="426"/>
                </a:cubicBezTo>
                <a:lnTo>
                  <a:pt x="0" y="222"/>
                </a:lnTo>
                <a:cubicBezTo>
                  <a:pt x="71" y="154"/>
                  <a:pt x="136" y="111"/>
                  <a:pt x="183" y="82"/>
                </a:cubicBezTo>
                <a:cubicBezTo>
                  <a:pt x="233" y="53"/>
                  <a:pt x="290" y="39"/>
                  <a:pt x="344" y="25"/>
                </a:cubicBezTo>
                <a:cubicBezTo>
                  <a:pt x="405" y="10"/>
                  <a:pt x="469" y="0"/>
                  <a:pt x="541" y="0"/>
                </a:cubicBezTo>
                <a:cubicBezTo>
                  <a:pt x="638" y="0"/>
                  <a:pt x="724" y="18"/>
                  <a:pt x="792" y="50"/>
                </a:cubicBezTo>
                <a:cubicBezTo>
                  <a:pt x="867" y="86"/>
                  <a:pt x="921" y="136"/>
                  <a:pt x="964" y="200"/>
                </a:cubicBezTo>
                <a:cubicBezTo>
                  <a:pt x="1004" y="261"/>
                  <a:pt x="1025" y="333"/>
                  <a:pt x="1025" y="412"/>
                </a:cubicBezTo>
                <a:cubicBezTo>
                  <a:pt x="1025" y="484"/>
                  <a:pt x="1014" y="552"/>
                  <a:pt x="986" y="613"/>
                </a:cubicBezTo>
                <a:cubicBezTo>
                  <a:pt x="964" y="674"/>
                  <a:pt x="928" y="735"/>
                  <a:pt x="874" y="803"/>
                </a:cubicBezTo>
                <a:cubicBezTo>
                  <a:pt x="821" y="864"/>
                  <a:pt x="731" y="961"/>
                  <a:pt x="602" y="1079"/>
                </a:cubicBezTo>
                <a:lnTo>
                  <a:pt x="405" y="1262"/>
                </a:lnTo>
                <a:lnTo>
                  <a:pt x="405" y="1280"/>
                </a:lnTo>
                <a:lnTo>
                  <a:pt x="1068" y="1280"/>
                </a:lnTo>
                <a:lnTo>
                  <a:pt x="1068" y="1549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IL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18959F-C5A7-44C2-8D98-599BF8B5D804}"/>
              </a:ext>
            </a:extLst>
          </p:cNvPr>
          <p:cNvSpPr txBox="1"/>
          <p:nvPr/>
        </p:nvSpPr>
        <p:spPr>
          <a:xfrm>
            <a:off x="6958013" y="822325"/>
            <a:ext cx="840740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spc="600" dirty="0">
                <a:latin typeface="Nunito Light" charset="0"/>
                <a:ea typeface="Nunito Light" charset="0"/>
                <a:cs typeface="Nunito Light" charset="0"/>
              </a:rPr>
              <a:t>OUR PROCESS</a:t>
            </a:r>
          </a:p>
        </p:txBody>
      </p:sp>
      <p:sp>
        <p:nvSpPr>
          <p:cNvPr id="38929" name="TextBox 30">
            <a:extLst>
              <a:ext uri="{FF2B5EF4-FFF2-40B4-BE49-F238E27FC236}">
                <a16:creationId xmlns:a16="http://schemas.microsoft.com/office/drawing/2014/main" id="{CAA87677-4A0A-4CFE-964F-EB7038D799B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037593" y="4368728"/>
            <a:ext cx="5216207" cy="1609480"/>
          </a:xfrm>
          <a:prstGeom prst="rect">
            <a:avLst/>
          </a:prstGeom>
          <a:blipFill>
            <a:blip r:embed="rId2"/>
            <a:stretch>
              <a:fillRect l="-2222" t="-5303" r="-2222" b="-10606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IL">
                <a:noFill/>
              </a:rPr>
              <a:t> </a:t>
            </a:r>
          </a:p>
        </p:txBody>
      </p:sp>
      <p:sp>
        <p:nvSpPr>
          <p:cNvPr id="51219" name="TextBox 31">
            <a:extLst>
              <a:ext uri="{FF2B5EF4-FFF2-40B4-BE49-F238E27FC236}">
                <a16:creationId xmlns:a16="http://schemas.microsoft.com/office/drawing/2014/main" id="{2CC8F773-7A72-4C01-80F9-4D8CCF683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5350" y="7615238"/>
            <a:ext cx="34798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algn="l" defTabSz="1827213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algn="l" defTabSz="1827213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algn="l" defTabSz="1827213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algn="l" defTabSz="1827213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altLang="en-IL" sz="3200" b="1"/>
              <a:t>Haar transform</a:t>
            </a:r>
            <a:endParaRPr lang="en-US" altLang="en-IL" sz="3200" b="1">
              <a:solidFill>
                <a:schemeClr val="tx2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38931" name="TextBox 32">
            <a:extLst>
              <a:ext uri="{FF2B5EF4-FFF2-40B4-BE49-F238E27FC236}">
                <a16:creationId xmlns:a16="http://schemas.microsoft.com/office/drawing/2014/main" id="{F96A6632-D74D-4D1C-AAF7-4496DF40BCA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853622" y="7426564"/>
            <a:ext cx="3479800" cy="646587"/>
          </a:xfrm>
          <a:prstGeom prst="rect">
            <a:avLst/>
          </a:prstGeom>
          <a:blipFill>
            <a:blip r:embed="rId3"/>
            <a:stretch>
              <a:fillRect t="-12264" b="-20755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IL">
                <a:noFill/>
              </a:rPr>
              <a:t> </a:t>
            </a:r>
          </a:p>
        </p:txBody>
      </p:sp>
      <p:sp>
        <p:nvSpPr>
          <p:cNvPr id="51221" name="TextBox 33">
            <a:extLst>
              <a:ext uri="{FF2B5EF4-FFF2-40B4-BE49-F238E27FC236}">
                <a16:creationId xmlns:a16="http://schemas.microsoft.com/office/drawing/2014/main" id="{45438BA4-84FF-49D2-BF1E-DA326209D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5581650"/>
            <a:ext cx="34798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algn="l" defTabSz="1827213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algn="l" defTabSz="1827213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algn="l" defTabSz="1827213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algn="l" defTabSz="1827213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altLang="en-IL" sz="3200" b="1"/>
              <a:t>Elias-Fano-Unary</a:t>
            </a:r>
            <a:endParaRPr lang="en-US" altLang="en-IL" sz="3200" b="1">
              <a:solidFill>
                <a:schemeClr val="tx2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51222" name="Freeform 40">
            <a:extLst>
              <a:ext uri="{FF2B5EF4-FFF2-40B4-BE49-F238E27FC236}">
                <a16:creationId xmlns:a16="http://schemas.microsoft.com/office/drawing/2014/main" id="{A35407EE-2790-4BAF-A0FB-11D615931FBA}"/>
              </a:ext>
            </a:extLst>
          </p:cNvPr>
          <p:cNvSpPr>
            <a:spLocks/>
          </p:cNvSpPr>
          <p:nvPr/>
        </p:nvSpPr>
        <p:spPr bwMode="auto">
          <a:xfrm>
            <a:off x="15076488" y="7672388"/>
            <a:ext cx="1377950" cy="1089025"/>
          </a:xfrm>
          <a:custGeom>
            <a:avLst/>
            <a:gdLst>
              <a:gd name="T0" fmla="*/ 859769452 w 1912"/>
              <a:gd name="T1" fmla="*/ 0 h 1514"/>
              <a:gd name="T2" fmla="*/ 0 w 1912"/>
              <a:gd name="T3" fmla="*/ 595290988 h 1514"/>
              <a:gd name="T4" fmla="*/ 0 w 1912"/>
              <a:gd name="T5" fmla="*/ 595290988 h 1514"/>
              <a:gd name="T6" fmla="*/ 130315009 w 1912"/>
              <a:gd name="T7" fmla="*/ 782515533 h 1514"/>
              <a:gd name="T8" fmla="*/ 992161476 w 1912"/>
              <a:gd name="T9" fmla="*/ 185155829 h 1514"/>
              <a:gd name="T10" fmla="*/ 992161476 w 1912"/>
              <a:gd name="T11" fmla="*/ 185155829 h 1514"/>
              <a:gd name="T12" fmla="*/ 859769452 w 1912"/>
              <a:gd name="T13" fmla="*/ 0 h 15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12" h="1514">
                <a:moveTo>
                  <a:pt x="1656" y="0"/>
                </a:moveTo>
                <a:lnTo>
                  <a:pt x="0" y="1151"/>
                </a:lnTo>
                <a:cubicBezTo>
                  <a:pt x="97" y="1265"/>
                  <a:pt x="179" y="1384"/>
                  <a:pt x="251" y="1513"/>
                </a:cubicBezTo>
                <a:lnTo>
                  <a:pt x="1911" y="358"/>
                </a:lnTo>
                <a:cubicBezTo>
                  <a:pt x="1814" y="251"/>
                  <a:pt x="1728" y="129"/>
                  <a:pt x="1656" y="0"/>
                </a:cubicBezTo>
              </a:path>
            </a:pathLst>
          </a:custGeom>
          <a:solidFill>
            <a:srgbClr val="4E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IL"/>
          </a:p>
        </p:txBody>
      </p:sp>
      <p:sp>
        <p:nvSpPr>
          <p:cNvPr id="51223" name="Freeform 41">
            <a:extLst>
              <a:ext uri="{FF2B5EF4-FFF2-40B4-BE49-F238E27FC236}">
                <a16:creationId xmlns:a16="http://schemas.microsoft.com/office/drawing/2014/main" id="{BE1AADAE-59F4-4640-B535-6BFC3E4D0376}"/>
              </a:ext>
            </a:extLst>
          </p:cNvPr>
          <p:cNvSpPr>
            <a:spLocks/>
          </p:cNvSpPr>
          <p:nvPr/>
        </p:nvSpPr>
        <p:spPr bwMode="auto">
          <a:xfrm>
            <a:off x="18503900" y="7672388"/>
            <a:ext cx="1447800" cy="1146175"/>
          </a:xfrm>
          <a:custGeom>
            <a:avLst/>
            <a:gdLst>
              <a:gd name="T0" fmla="*/ 1040370524 w 2013"/>
              <a:gd name="T1" fmla="*/ 634439881 h 1593"/>
              <a:gd name="T2" fmla="*/ 129787754 w 2013"/>
              <a:gd name="T3" fmla="*/ 0 h 1593"/>
              <a:gd name="T4" fmla="*/ 129787754 w 2013"/>
              <a:gd name="T5" fmla="*/ 0 h 1593"/>
              <a:gd name="T6" fmla="*/ 0 w 2013"/>
              <a:gd name="T7" fmla="*/ 188882877 h 1593"/>
              <a:gd name="T8" fmla="*/ 908514279 w 2013"/>
              <a:gd name="T9" fmla="*/ 823840802 h 1593"/>
              <a:gd name="T10" fmla="*/ 908514279 w 2013"/>
              <a:gd name="T11" fmla="*/ 823840802 h 1593"/>
              <a:gd name="T12" fmla="*/ 1040370524 w 2013"/>
              <a:gd name="T13" fmla="*/ 634439881 h 15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13" h="1593">
                <a:moveTo>
                  <a:pt x="2012" y="1226"/>
                </a:moveTo>
                <a:lnTo>
                  <a:pt x="251" y="0"/>
                </a:lnTo>
                <a:cubicBezTo>
                  <a:pt x="183" y="132"/>
                  <a:pt x="97" y="251"/>
                  <a:pt x="0" y="365"/>
                </a:cubicBezTo>
                <a:lnTo>
                  <a:pt x="1757" y="1592"/>
                </a:lnTo>
                <a:cubicBezTo>
                  <a:pt x="1829" y="1459"/>
                  <a:pt x="1915" y="1341"/>
                  <a:pt x="2012" y="1226"/>
                </a:cubicBezTo>
              </a:path>
            </a:pathLst>
          </a:custGeom>
          <a:solidFill>
            <a:srgbClr val="4E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IL"/>
          </a:p>
        </p:txBody>
      </p:sp>
      <p:sp>
        <p:nvSpPr>
          <p:cNvPr id="31" name="Freeform 45">
            <a:extLst>
              <a:ext uri="{FF2B5EF4-FFF2-40B4-BE49-F238E27FC236}">
                <a16:creationId xmlns:a16="http://schemas.microsoft.com/office/drawing/2014/main" id="{42169F12-67E2-4C6B-8B61-A7559CC5E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75" y="8428038"/>
            <a:ext cx="2243138" cy="2243137"/>
          </a:xfrm>
          <a:custGeom>
            <a:avLst/>
            <a:gdLst>
              <a:gd name="T0" fmla="*/ 3116 w 3117"/>
              <a:gd name="T1" fmla="*/ 1556 h 3117"/>
              <a:gd name="T2" fmla="*/ 3116 w 3117"/>
              <a:gd name="T3" fmla="*/ 1556 h 3117"/>
              <a:gd name="T4" fmla="*/ 1556 w 3117"/>
              <a:gd name="T5" fmla="*/ 3116 h 3117"/>
              <a:gd name="T6" fmla="*/ 1556 w 3117"/>
              <a:gd name="T7" fmla="*/ 3116 h 3117"/>
              <a:gd name="T8" fmla="*/ 0 w 3117"/>
              <a:gd name="T9" fmla="*/ 1556 h 3117"/>
              <a:gd name="T10" fmla="*/ 0 w 3117"/>
              <a:gd name="T11" fmla="*/ 1556 h 3117"/>
              <a:gd name="T12" fmla="*/ 1556 w 3117"/>
              <a:gd name="T13" fmla="*/ 0 h 3117"/>
              <a:gd name="T14" fmla="*/ 1556 w 3117"/>
              <a:gd name="T15" fmla="*/ 0 h 3117"/>
              <a:gd name="T16" fmla="*/ 3116 w 3117"/>
              <a:gd name="T17" fmla="*/ 1556 h 3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17" h="3117">
                <a:moveTo>
                  <a:pt x="3116" y="1556"/>
                </a:moveTo>
                <a:lnTo>
                  <a:pt x="3116" y="1556"/>
                </a:lnTo>
                <a:cubicBezTo>
                  <a:pt x="3116" y="2420"/>
                  <a:pt x="2417" y="3116"/>
                  <a:pt x="1556" y="3116"/>
                </a:cubicBezTo>
                <a:lnTo>
                  <a:pt x="1556" y="3116"/>
                </a:lnTo>
                <a:cubicBezTo>
                  <a:pt x="696" y="3116"/>
                  <a:pt x="0" y="2420"/>
                  <a:pt x="0" y="1556"/>
                </a:cubicBezTo>
                <a:lnTo>
                  <a:pt x="0" y="1556"/>
                </a:lnTo>
                <a:cubicBezTo>
                  <a:pt x="0" y="699"/>
                  <a:pt x="696" y="0"/>
                  <a:pt x="1556" y="0"/>
                </a:cubicBezTo>
                <a:lnTo>
                  <a:pt x="1556" y="0"/>
                </a:lnTo>
                <a:cubicBezTo>
                  <a:pt x="2417" y="0"/>
                  <a:pt x="3116" y="699"/>
                  <a:pt x="3116" y="1556"/>
                </a:cubicBezTo>
              </a:path>
            </a:pathLst>
          </a:custGeom>
          <a:solidFill>
            <a:srgbClr val="7030A0"/>
          </a:solidFill>
          <a:ln>
            <a:noFill/>
          </a:ln>
          <a:effectLst/>
        </p:spPr>
        <p:txBody>
          <a:bodyPr wrap="none" anchor="ctr"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197"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51225" name="Freeform 48">
            <a:extLst>
              <a:ext uri="{FF2B5EF4-FFF2-40B4-BE49-F238E27FC236}">
                <a16:creationId xmlns:a16="http://schemas.microsoft.com/office/drawing/2014/main" id="{737CC130-7180-4A16-9AFC-0B9CD8DE39EF}"/>
              </a:ext>
            </a:extLst>
          </p:cNvPr>
          <p:cNvSpPr>
            <a:spLocks/>
          </p:cNvSpPr>
          <p:nvPr/>
        </p:nvSpPr>
        <p:spPr bwMode="auto">
          <a:xfrm>
            <a:off x="16849725" y="5978525"/>
            <a:ext cx="477838" cy="711200"/>
          </a:xfrm>
          <a:custGeom>
            <a:avLst/>
            <a:gdLst>
              <a:gd name="T0" fmla="*/ 342299394 w 668"/>
              <a:gd name="T1" fmla="*/ 258988488 h 987"/>
              <a:gd name="T2" fmla="*/ 342299394 w 668"/>
              <a:gd name="T3" fmla="*/ 258988488 h 987"/>
              <a:gd name="T4" fmla="*/ 299703856 w 668"/>
              <a:gd name="T5" fmla="*/ 450504488 h 987"/>
              <a:gd name="T6" fmla="*/ 299703856 w 668"/>
              <a:gd name="T7" fmla="*/ 450504488 h 987"/>
              <a:gd name="T8" fmla="*/ 170892895 w 668"/>
              <a:gd name="T9" fmla="*/ 511748391 h 987"/>
              <a:gd name="T10" fmla="*/ 170892895 w 668"/>
              <a:gd name="T11" fmla="*/ 511748391 h 987"/>
              <a:gd name="T12" fmla="*/ 42081934 w 668"/>
              <a:gd name="T13" fmla="*/ 448428533 h 987"/>
              <a:gd name="T14" fmla="*/ 42081934 w 668"/>
              <a:gd name="T15" fmla="*/ 448428533 h 987"/>
              <a:gd name="T16" fmla="*/ 0 w 668"/>
              <a:gd name="T17" fmla="*/ 258988488 h 987"/>
              <a:gd name="T18" fmla="*/ 0 w 668"/>
              <a:gd name="T19" fmla="*/ 258988488 h 987"/>
              <a:gd name="T20" fmla="*/ 40541836 w 668"/>
              <a:gd name="T21" fmla="*/ 65395813 h 987"/>
              <a:gd name="T22" fmla="*/ 40541836 w 668"/>
              <a:gd name="T23" fmla="*/ 65395813 h 987"/>
              <a:gd name="T24" fmla="*/ 170892895 w 668"/>
              <a:gd name="T25" fmla="*/ 0 h 987"/>
              <a:gd name="T26" fmla="*/ 170892895 w 668"/>
              <a:gd name="T27" fmla="*/ 0 h 987"/>
              <a:gd name="T28" fmla="*/ 299703856 w 668"/>
              <a:gd name="T29" fmla="*/ 66952959 h 987"/>
              <a:gd name="T30" fmla="*/ 299703856 w 668"/>
              <a:gd name="T31" fmla="*/ 66952959 h 987"/>
              <a:gd name="T32" fmla="*/ 342299394 w 668"/>
              <a:gd name="T33" fmla="*/ 258988488 h 987"/>
              <a:gd name="T34" fmla="*/ 101098503 w 668"/>
              <a:gd name="T35" fmla="*/ 258988488 h 987"/>
              <a:gd name="T36" fmla="*/ 101098503 w 668"/>
              <a:gd name="T37" fmla="*/ 258988488 h 987"/>
              <a:gd name="T38" fmla="*/ 117520966 w 668"/>
              <a:gd name="T39" fmla="*/ 389260584 h 987"/>
              <a:gd name="T40" fmla="*/ 117520966 w 668"/>
              <a:gd name="T41" fmla="*/ 389260584 h 987"/>
              <a:gd name="T42" fmla="*/ 170892895 w 668"/>
              <a:gd name="T43" fmla="*/ 429744221 h 987"/>
              <a:gd name="T44" fmla="*/ 170892895 w 668"/>
              <a:gd name="T45" fmla="*/ 429744221 h 987"/>
              <a:gd name="T46" fmla="*/ 222725442 w 668"/>
              <a:gd name="T47" fmla="*/ 389260584 h 987"/>
              <a:gd name="T48" fmla="*/ 222725442 w 668"/>
              <a:gd name="T49" fmla="*/ 389260584 h 987"/>
              <a:gd name="T50" fmla="*/ 239147189 w 668"/>
              <a:gd name="T51" fmla="*/ 258988488 h 987"/>
              <a:gd name="T52" fmla="*/ 239147189 w 668"/>
              <a:gd name="T53" fmla="*/ 258988488 h 987"/>
              <a:gd name="T54" fmla="*/ 222725442 w 668"/>
              <a:gd name="T55" fmla="*/ 126639716 h 987"/>
              <a:gd name="T56" fmla="*/ 222725442 w 668"/>
              <a:gd name="T57" fmla="*/ 126639716 h 987"/>
              <a:gd name="T58" fmla="*/ 170892895 w 668"/>
              <a:gd name="T59" fmla="*/ 87713226 h 987"/>
              <a:gd name="T60" fmla="*/ 170892895 w 668"/>
              <a:gd name="T61" fmla="*/ 87713226 h 987"/>
              <a:gd name="T62" fmla="*/ 117520966 w 668"/>
              <a:gd name="T63" fmla="*/ 126639716 h 987"/>
              <a:gd name="T64" fmla="*/ 117520966 w 668"/>
              <a:gd name="T65" fmla="*/ 126639716 h 987"/>
              <a:gd name="T66" fmla="*/ 101098503 w 668"/>
              <a:gd name="T67" fmla="*/ 258988488 h 98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68" h="987">
                <a:moveTo>
                  <a:pt x="667" y="499"/>
                </a:moveTo>
                <a:lnTo>
                  <a:pt x="667" y="499"/>
                </a:lnTo>
                <a:cubicBezTo>
                  <a:pt x="667" y="663"/>
                  <a:pt x="642" y="785"/>
                  <a:pt x="584" y="868"/>
                </a:cubicBezTo>
                <a:cubicBezTo>
                  <a:pt x="530" y="950"/>
                  <a:pt x="448" y="986"/>
                  <a:pt x="333" y="986"/>
                </a:cubicBezTo>
                <a:cubicBezTo>
                  <a:pt x="222" y="986"/>
                  <a:pt x="140" y="950"/>
                  <a:pt x="82" y="864"/>
                </a:cubicBezTo>
                <a:cubicBezTo>
                  <a:pt x="28" y="782"/>
                  <a:pt x="0" y="656"/>
                  <a:pt x="0" y="499"/>
                </a:cubicBezTo>
                <a:cubicBezTo>
                  <a:pt x="0" y="326"/>
                  <a:pt x="28" y="201"/>
                  <a:pt x="79" y="126"/>
                </a:cubicBezTo>
                <a:cubicBezTo>
                  <a:pt x="136" y="43"/>
                  <a:pt x="218" y="0"/>
                  <a:pt x="333" y="0"/>
                </a:cubicBezTo>
                <a:cubicBezTo>
                  <a:pt x="444" y="0"/>
                  <a:pt x="527" y="43"/>
                  <a:pt x="584" y="129"/>
                </a:cubicBezTo>
                <a:cubicBezTo>
                  <a:pt x="642" y="212"/>
                  <a:pt x="667" y="334"/>
                  <a:pt x="667" y="499"/>
                </a:cubicBezTo>
                <a:close/>
                <a:moveTo>
                  <a:pt x="197" y="499"/>
                </a:moveTo>
                <a:lnTo>
                  <a:pt x="197" y="499"/>
                </a:lnTo>
                <a:cubicBezTo>
                  <a:pt x="197" y="617"/>
                  <a:pt x="208" y="699"/>
                  <a:pt x="229" y="750"/>
                </a:cubicBezTo>
                <a:cubicBezTo>
                  <a:pt x="251" y="803"/>
                  <a:pt x="287" y="828"/>
                  <a:pt x="333" y="828"/>
                </a:cubicBezTo>
                <a:cubicBezTo>
                  <a:pt x="380" y="828"/>
                  <a:pt x="412" y="803"/>
                  <a:pt x="434" y="750"/>
                </a:cubicBezTo>
                <a:cubicBezTo>
                  <a:pt x="455" y="696"/>
                  <a:pt x="466" y="613"/>
                  <a:pt x="466" y="499"/>
                </a:cubicBezTo>
                <a:cubicBezTo>
                  <a:pt x="466" y="380"/>
                  <a:pt x="455" y="298"/>
                  <a:pt x="434" y="244"/>
                </a:cubicBezTo>
                <a:cubicBezTo>
                  <a:pt x="412" y="194"/>
                  <a:pt x="380" y="169"/>
                  <a:pt x="333" y="169"/>
                </a:cubicBezTo>
                <a:cubicBezTo>
                  <a:pt x="287" y="169"/>
                  <a:pt x="251" y="194"/>
                  <a:pt x="229" y="244"/>
                </a:cubicBezTo>
                <a:cubicBezTo>
                  <a:pt x="208" y="298"/>
                  <a:pt x="197" y="380"/>
                  <a:pt x="197" y="4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IL"/>
          </a:p>
        </p:txBody>
      </p:sp>
      <p:sp>
        <p:nvSpPr>
          <p:cNvPr id="51226" name="Freeform 49">
            <a:extLst>
              <a:ext uri="{FF2B5EF4-FFF2-40B4-BE49-F238E27FC236}">
                <a16:creationId xmlns:a16="http://schemas.microsoft.com/office/drawing/2014/main" id="{BDD4E751-0B8B-47B3-966B-57AAF192E5A7}"/>
              </a:ext>
            </a:extLst>
          </p:cNvPr>
          <p:cNvSpPr>
            <a:spLocks/>
          </p:cNvSpPr>
          <p:nvPr/>
        </p:nvSpPr>
        <p:spPr bwMode="auto">
          <a:xfrm>
            <a:off x="17513300" y="6675438"/>
            <a:ext cx="476250" cy="708025"/>
          </a:xfrm>
          <a:custGeom>
            <a:avLst/>
            <a:gdLst>
              <a:gd name="T0" fmla="*/ 329511683 w 661"/>
              <a:gd name="T1" fmla="*/ 118755888 h 983"/>
              <a:gd name="T2" fmla="*/ 329511683 w 661"/>
              <a:gd name="T3" fmla="*/ 118755888 h 983"/>
              <a:gd name="T4" fmla="*/ 301490747 w 661"/>
              <a:gd name="T5" fmla="*/ 197062157 h 983"/>
              <a:gd name="T6" fmla="*/ 301490747 w 661"/>
              <a:gd name="T7" fmla="*/ 197062157 h 983"/>
              <a:gd name="T8" fmla="*/ 221577294 w 661"/>
              <a:gd name="T9" fmla="*/ 243216311 h 983"/>
              <a:gd name="T10" fmla="*/ 221577294 w 661"/>
              <a:gd name="T11" fmla="*/ 245290688 h 983"/>
              <a:gd name="T12" fmla="*/ 221577294 w 661"/>
              <a:gd name="T13" fmla="*/ 245290688 h 983"/>
              <a:gd name="T14" fmla="*/ 312387578 w 661"/>
              <a:gd name="T15" fmla="*/ 280554366 h 983"/>
              <a:gd name="T16" fmla="*/ 312387578 w 661"/>
              <a:gd name="T17" fmla="*/ 280554366 h 983"/>
              <a:gd name="T18" fmla="*/ 342484992 w 661"/>
              <a:gd name="T19" fmla="*/ 358860635 h 983"/>
              <a:gd name="T20" fmla="*/ 342484992 w 661"/>
              <a:gd name="T21" fmla="*/ 358860635 h 983"/>
              <a:gd name="T22" fmla="*/ 292150195 w 661"/>
              <a:gd name="T23" fmla="*/ 471911987 h 983"/>
              <a:gd name="T24" fmla="*/ 292150195 w 661"/>
              <a:gd name="T25" fmla="*/ 471911987 h 983"/>
              <a:gd name="T26" fmla="*/ 143220840 w 661"/>
              <a:gd name="T27" fmla="*/ 509250042 h 983"/>
              <a:gd name="T28" fmla="*/ 143220840 w 661"/>
              <a:gd name="T29" fmla="*/ 509250042 h 983"/>
              <a:gd name="T30" fmla="*/ 0 w 661"/>
              <a:gd name="T31" fmla="*/ 485395434 h 983"/>
              <a:gd name="T32" fmla="*/ 0 w 661"/>
              <a:gd name="T33" fmla="*/ 394124313 h 983"/>
              <a:gd name="T34" fmla="*/ 0 w 661"/>
              <a:gd name="T35" fmla="*/ 394124313 h 983"/>
              <a:gd name="T36" fmla="*/ 63308107 w 661"/>
              <a:gd name="T37" fmla="*/ 417978921 h 983"/>
              <a:gd name="T38" fmla="*/ 63308107 w 661"/>
              <a:gd name="T39" fmla="*/ 417978921 h 983"/>
              <a:gd name="T40" fmla="*/ 132324009 w 661"/>
              <a:gd name="T41" fmla="*/ 427313615 h 983"/>
              <a:gd name="T42" fmla="*/ 132324009 w 661"/>
              <a:gd name="T43" fmla="*/ 427313615 h 983"/>
              <a:gd name="T44" fmla="*/ 208604705 w 661"/>
              <a:gd name="T45" fmla="*/ 410719324 h 983"/>
              <a:gd name="T46" fmla="*/ 208604705 w 661"/>
              <a:gd name="T47" fmla="*/ 410719324 h 983"/>
              <a:gd name="T48" fmla="*/ 234549883 w 661"/>
              <a:gd name="T49" fmla="*/ 353156099 h 983"/>
              <a:gd name="T50" fmla="*/ 234549883 w 661"/>
              <a:gd name="T51" fmla="*/ 353156099 h 983"/>
              <a:gd name="T52" fmla="*/ 204453188 w 661"/>
              <a:gd name="T53" fmla="*/ 302853192 h 983"/>
              <a:gd name="T54" fmla="*/ 204453188 w 661"/>
              <a:gd name="T55" fmla="*/ 302853192 h 983"/>
              <a:gd name="T56" fmla="*/ 115199183 w 661"/>
              <a:gd name="T57" fmla="*/ 287814683 h 983"/>
              <a:gd name="T58" fmla="*/ 76280696 w 661"/>
              <a:gd name="T59" fmla="*/ 287814683 h 983"/>
              <a:gd name="T60" fmla="*/ 76280696 w 661"/>
              <a:gd name="T61" fmla="*/ 207952633 h 983"/>
              <a:gd name="T62" fmla="*/ 115199183 w 661"/>
              <a:gd name="T63" fmla="*/ 207952633 h 983"/>
              <a:gd name="T64" fmla="*/ 115199183 w 661"/>
              <a:gd name="T65" fmla="*/ 207952633 h 983"/>
              <a:gd name="T66" fmla="*/ 199264153 w 661"/>
              <a:gd name="T67" fmla="*/ 193431998 h 983"/>
              <a:gd name="T68" fmla="*/ 199264153 w 661"/>
              <a:gd name="T69" fmla="*/ 193431998 h 983"/>
              <a:gd name="T70" fmla="*/ 225210051 w 661"/>
              <a:gd name="T71" fmla="*/ 141054714 h 983"/>
              <a:gd name="T72" fmla="*/ 225210051 w 661"/>
              <a:gd name="T73" fmla="*/ 141054714 h 983"/>
              <a:gd name="T74" fmla="*/ 156194149 w 661"/>
              <a:gd name="T75" fmla="*/ 85566586 h 983"/>
              <a:gd name="T76" fmla="*/ 156194149 w 661"/>
              <a:gd name="T77" fmla="*/ 85566586 h 983"/>
              <a:gd name="T78" fmla="*/ 104302352 w 661"/>
              <a:gd name="T79" fmla="*/ 92826903 h 983"/>
              <a:gd name="T80" fmla="*/ 104302352 w 661"/>
              <a:gd name="T81" fmla="*/ 92826903 h 983"/>
              <a:gd name="T82" fmla="*/ 48259039 w 661"/>
              <a:gd name="T83" fmla="*/ 120830264 h 983"/>
              <a:gd name="T84" fmla="*/ 2075758 w 661"/>
              <a:gd name="T85" fmla="*/ 48228531 h 983"/>
              <a:gd name="T86" fmla="*/ 2075758 w 661"/>
              <a:gd name="T87" fmla="*/ 48228531 h 983"/>
              <a:gd name="T88" fmla="*/ 163977702 w 661"/>
              <a:gd name="T89" fmla="*/ 0 h 983"/>
              <a:gd name="T90" fmla="*/ 163977702 w 661"/>
              <a:gd name="T91" fmla="*/ 0 h 983"/>
              <a:gd name="T92" fmla="*/ 284885401 w 661"/>
              <a:gd name="T93" fmla="*/ 31633520 h 983"/>
              <a:gd name="T94" fmla="*/ 284885401 w 661"/>
              <a:gd name="T95" fmla="*/ 31633520 h 983"/>
              <a:gd name="T96" fmla="*/ 329511683 w 661"/>
              <a:gd name="T97" fmla="*/ 118755888 h 98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61" h="983">
                <a:moveTo>
                  <a:pt x="635" y="229"/>
                </a:moveTo>
                <a:lnTo>
                  <a:pt x="635" y="229"/>
                </a:lnTo>
                <a:cubicBezTo>
                  <a:pt x="635" y="290"/>
                  <a:pt x="617" y="340"/>
                  <a:pt x="581" y="380"/>
                </a:cubicBezTo>
                <a:cubicBezTo>
                  <a:pt x="541" y="423"/>
                  <a:pt x="495" y="452"/>
                  <a:pt x="427" y="469"/>
                </a:cubicBezTo>
                <a:lnTo>
                  <a:pt x="427" y="473"/>
                </a:lnTo>
                <a:cubicBezTo>
                  <a:pt x="506" y="480"/>
                  <a:pt x="563" y="502"/>
                  <a:pt x="602" y="541"/>
                </a:cubicBezTo>
                <a:cubicBezTo>
                  <a:pt x="645" y="581"/>
                  <a:pt x="660" y="631"/>
                  <a:pt x="660" y="692"/>
                </a:cubicBezTo>
                <a:cubicBezTo>
                  <a:pt x="660" y="781"/>
                  <a:pt x="631" y="857"/>
                  <a:pt x="563" y="910"/>
                </a:cubicBezTo>
                <a:cubicBezTo>
                  <a:pt x="498" y="957"/>
                  <a:pt x="398" y="982"/>
                  <a:pt x="276" y="982"/>
                </a:cubicBezTo>
                <a:cubicBezTo>
                  <a:pt x="172" y="982"/>
                  <a:pt x="79" y="968"/>
                  <a:pt x="0" y="936"/>
                </a:cubicBezTo>
                <a:lnTo>
                  <a:pt x="0" y="760"/>
                </a:lnTo>
                <a:cubicBezTo>
                  <a:pt x="39" y="781"/>
                  <a:pt x="75" y="796"/>
                  <a:pt x="122" y="806"/>
                </a:cubicBezTo>
                <a:cubicBezTo>
                  <a:pt x="169" y="821"/>
                  <a:pt x="208" y="824"/>
                  <a:pt x="255" y="824"/>
                </a:cubicBezTo>
                <a:cubicBezTo>
                  <a:pt x="323" y="824"/>
                  <a:pt x="373" y="810"/>
                  <a:pt x="402" y="792"/>
                </a:cubicBezTo>
                <a:cubicBezTo>
                  <a:pt x="434" y="767"/>
                  <a:pt x="452" y="731"/>
                  <a:pt x="452" y="681"/>
                </a:cubicBezTo>
                <a:cubicBezTo>
                  <a:pt x="452" y="638"/>
                  <a:pt x="430" y="606"/>
                  <a:pt x="394" y="584"/>
                </a:cubicBezTo>
                <a:cubicBezTo>
                  <a:pt x="359" y="566"/>
                  <a:pt x="301" y="555"/>
                  <a:pt x="222" y="555"/>
                </a:cubicBezTo>
                <a:lnTo>
                  <a:pt x="147" y="555"/>
                </a:lnTo>
                <a:lnTo>
                  <a:pt x="147" y="401"/>
                </a:lnTo>
                <a:lnTo>
                  <a:pt x="222" y="401"/>
                </a:lnTo>
                <a:cubicBezTo>
                  <a:pt x="294" y="401"/>
                  <a:pt x="351" y="391"/>
                  <a:pt x="384" y="373"/>
                </a:cubicBezTo>
                <a:cubicBezTo>
                  <a:pt x="416" y="351"/>
                  <a:pt x="434" y="322"/>
                  <a:pt x="434" y="272"/>
                </a:cubicBezTo>
                <a:cubicBezTo>
                  <a:pt x="434" y="201"/>
                  <a:pt x="387" y="165"/>
                  <a:pt x="301" y="165"/>
                </a:cubicBezTo>
                <a:cubicBezTo>
                  <a:pt x="269" y="165"/>
                  <a:pt x="233" y="172"/>
                  <a:pt x="201" y="179"/>
                </a:cubicBezTo>
                <a:cubicBezTo>
                  <a:pt x="172" y="193"/>
                  <a:pt x="136" y="208"/>
                  <a:pt x="93" y="233"/>
                </a:cubicBezTo>
                <a:lnTo>
                  <a:pt x="4" y="93"/>
                </a:lnTo>
                <a:cubicBezTo>
                  <a:pt x="86" y="32"/>
                  <a:pt x="194" y="0"/>
                  <a:pt x="316" y="0"/>
                </a:cubicBezTo>
                <a:cubicBezTo>
                  <a:pt x="412" y="0"/>
                  <a:pt x="491" y="18"/>
                  <a:pt x="549" y="61"/>
                </a:cubicBezTo>
                <a:cubicBezTo>
                  <a:pt x="606" y="100"/>
                  <a:pt x="635" y="158"/>
                  <a:pt x="635" y="229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IL"/>
          </a:p>
        </p:txBody>
      </p:sp>
      <p:sp>
        <p:nvSpPr>
          <p:cNvPr id="51228" name="TextBox 30">
            <a:extLst>
              <a:ext uri="{FF2B5EF4-FFF2-40B4-BE49-F238E27FC236}">
                <a16:creationId xmlns:a16="http://schemas.microsoft.com/office/drawing/2014/main" id="{08FDBDAE-273C-4835-ABE4-B39E5F838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8450" y="4057650"/>
            <a:ext cx="49006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algn="l" defTabSz="1827213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algn="l" defTabSz="1827213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algn="l" defTabSz="1827213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algn="l" defTabSz="1827213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en-US" altLang="en-IL" sz="3200" b="1"/>
              <a:t>Experimental results</a:t>
            </a:r>
          </a:p>
        </p:txBody>
      </p:sp>
      <p:sp>
        <p:nvSpPr>
          <p:cNvPr id="37" name="TextBox 31">
            <a:extLst>
              <a:ext uri="{FF2B5EF4-FFF2-40B4-BE49-F238E27FC236}">
                <a16:creationId xmlns:a16="http://schemas.microsoft.com/office/drawing/2014/main" id="{47A355A2-A1E9-44A7-85FF-D5382E117BA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9113737" y="6698141"/>
            <a:ext cx="4012723" cy="2220480"/>
          </a:xfrm>
          <a:prstGeom prst="rect">
            <a:avLst/>
          </a:prstGeom>
          <a:blipFill>
            <a:blip r:embed="rId4"/>
            <a:stretch>
              <a:fillRect t="-3297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IL">
                <a:noFill/>
              </a:rPr>
              <a:t> </a:t>
            </a:r>
          </a:p>
        </p:txBody>
      </p:sp>
      <p:sp>
        <p:nvSpPr>
          <p:cNvPr id="38" name="Freeform 43">
            <a:extLst>
              <a:ext uri="{FF2B5EF4-FFF2-40B4-BE49-F238E27FC236}">
                <a16:creationId xmlns:a16="http://schemas.microsoft.com/office/drawing/2014/main" id="{4FCAC5B5-F1B9-4BA4-AF2B-902EA5AAA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6913" y="4706938"/>
            <a:ext cx="3217862" cy="3221037"/>
          </a:xfrm>
          <a:custGeom>
            <a:avLst/>
            <a:gdLst>
              <a:gd name="T0" fmla="*/ 4471 w 4472"/>
              <a:gd name="T1" fmla="*/ 2237 h 4476"/>
              <a:gd name="T2" fmla="*/ 4471 w 4472"/>
              <a:gd name="T3" fmla="*/ 2237 h 4476"/>
              <a:gd name="T4" fmla="*/ 2234 w 4472"/>
              <a:gd name="T5" fmla="*/ 4475 h 4476"/>
              <a:gd name="T6" fmla="*/ 2234 w 4472"/>
              <a:gd name="T7" fmla="*/ 4475 h 4476"/>
              <a:gd name="T8" fmla="*/ 0 w 4472"/>
              <a:gd name="T9" fmla="*/ 2237 h 4476"/>
              <a:gd name="T10" fmla="*/ 0 w 4472"/>
              <a:gd name="T11" fmla="*/ 2237 h 4476"/>
              <a:gd name="T12" fmla="*/ 2234 w 4472"/>
              <a:gd name="T13" fmla="*/ 0 h 4476"/>
              <a:gd name="T14" fmla="*/ 2234 w 4472"/>
              <a:gd name="T15" fmla="*/ 0 h 4476"/>
              <a:gd name="T16" fmla="*/ 4471 w 4472"/>
              <a:gd name="T17" fmla="*/ 2237 h 4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72" h="4476">
                <a:moveTo>
                  <a:pt x="4471" y="2237"/>
                </a:moveTo>
                <a:lnTo>
                  <a:pt x="4471" y="2237"/>
                </a:lnTo>
                <a:cubicBezTo>
                  <a:pt x="4471" y="3471"/>
                  <a:pt x="3471" y="4475"/>
                  <a:pt x="2234" y="4475"/>
                </a:cubicBezTo>
                <a:lnTo>
                  <a:pt x="2234" y="4475"/>
                </a:lnTo>
                <a:cubicBezTo>
                  <a:pt x="1000" y="4475"/>
                  <a:pt x="0" y="3471"/>
                  <a:pt x="0" y="2237"/>
                </a:cubicBezTo>
                <a:lnTo>
                  <a:pt x="0" y="2237"/>
                </a:lnTo>
                <a:cubicBezTo>
                  <a:pt x="0" y="1000"/>
                  <a:pt x="1000" y="0"/>
                  <a:pt x="2234" y="0"/>
                </a:cubicBezTo>
                <a:lnTo>
                  <a:pt x="2234" y="0"/>
                </a:lnTo>
                <a:cubicBezTo>
                  <a:pt x="3471" y="0"/>
                  <a:pt x="4471" y="1000"/>
                  <a:pt x="4471" y="2237"/>
                </a:cubicBez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197" dirty="0"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51232" name="TextBox 2">
            <a:extLst>
              <a:ext uri="{FF2B5EF4-FFF2-40B4-BE49-F238E27FC236}">
                <a16:creationId xmlns:a16="http://schemas.microsoft.com/office/drawing/2014/main" id="{3CF829E6-834E-4B1C-8413-7A4020964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0" y="5164139"/>
            <a:ext cx="12954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algn="l" defTabSz="1827213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algn="l" defTabSz="1827213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algn="l" defTabSz="1827213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algn="l" defTabSz="1827213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en-US" altLang="en-IL" sz="13300" b="1" dirty="0">
                <a:solidFill>
                  <a:schemeClr val="bg1"/>
                </a:solidFill>
                <a:latin typeface="Nunito"/>
                <a:ea typeface="Nunito"/>
                <a:cs typeface="Nunito"/>
              </a:rPr>
              <a:t>5</a:t>
            </a:r>
          </a:p>
        </p:txBody>
      </p:sp>
      <p:sp>
        <p:nvSpPr>
          <p:cNvPr id="51233" name="TextBox 2">
            <a:extLst>
              <a:ext uri="{FF2B5EF4-FFF2-40B4-BE49-F238E27FC236}">
                <a16:creationId xmlns:a16="http://schemas.microsoft.com/office/drawing/2014/main" id="{782217D1-9866-4000-9D63-D8B7124D3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0587" y="8690292"/>
            <a:ext cx="1295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algn="l" defTabSz="1827213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algn="l" defTabSz="1827213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algn="l" defTabSz="1827213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algn="l" defTabSz="1827213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en-US" altLang="en-IL" sz="9600" b="1" dirty="0">
                <a:solidFill>
                  <a:schemeClr val="bg1"/>
                </a:solidFill>
                <a:latin typeface="Nunito"/>
                <a:ea typeface="Nunito"/>
                <a:cs typeface="Nunito"/>
              </a:rPr>
              <a:t>6</a:t>
            </a:r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2E717E44-8F5B-46D9-8B86-1D9FF57BA53E}"/>
              </a:ext>
            </a:extLst>
          </p:cNvPr>
          <p:cNvSpPr txBox="1"/>
          <p:nvPr/>
        </p:nvSpPr>
        <p:spPr>
          <a:xfrm>
            <a:off x="156473" y="13000038"/>
            <a:ext cx="15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18/19</a:t>
            </a:r>
            <a:endParaRPr lang="en-IL" b="1" dirty="0"/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C4B4AC8-0971-4F64-AA7D-49543BDE0E1D}"/>
              </a:ext>
            </a:extLst>
          </p:cNvPr>
          <p:cNvSpPr txBox="1"/>
          <p:nvPr/>
        </p:nvSpPr>
        <p:spPr>
          <a:xfrm>
            <a:off x="7353300" y="4964113"/>
            <a:ext cx="9671050" cy="3074987"/>
          </a:xfrm>
          <a:prstGeom prst="rect">
            <a:avLst/>
          </a:prstGeom>
          <a:noFill/>
        </p:spPr>
        <p:txBody>
          <a:bodyPr wrap="none" tIns="1097280">
            <a:spAutoFit/>
          </a:bodyPr>
          <a:lstStyle/>
          <a:p>
            <a:pPr algn="ctr" defTabSz="1828434" eaLnBrk="1" fontAlgn="auto" hangingPunct="1">
              <a:lnSpc>
                <a:spcPts val="1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600" b="1" spc="300" dirty="0">
                <a:solidFill>
                  <a:schemeClr val="tx2"/>
                </a:solidFill>
                <a:latin typeface="Nunito" charset="0"/>
                <a:ea typeface="Nunito" charset="0"/>
                <a:cs typeface="Nunito" charset="0"/>
              </a:rPr>
              <a:t>Thanks!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AA593F-B5BA-433E-B5F8-85E34EE995A3}"/>
              </a:ext>
            </a:extLst>
          </p:cNvPr>
          <p:cNvSpPr txBox="1"/>
          <p:nvPr/>
        </p:nvSpPr>
        <p:spPr>
          <a:xfrm>
            <a:off x="9882188" y="7654925"/>
            <a:ext cx="465772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pc="300" dirty="0">
                <a:solidFill>
                  <a:schemeClr val="accent2"/>
                </a:solidFill>
                <a:latin typeface="Nunito" charset="0"/>
                <a:ea typeface="Nunito" charset="0"/>
                <a:cs typeface="Nunito" charset="0"/>
              </a:rPr>
              <a:t>Any questions?</a:t>
            </a: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76A73C22-6F9C-4E3C-A06F-F092FBBD3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5513" y="2081213"/>
            <a:ext cx="2251075" cy="2441575"/>
          </a:xfrm>
          <a:custGeom>
            <a:avLst/>
            <a:gdLst>
              <a:gd name="T0" fmla="*/ 5710 w 5893"/>
              <a:gd name="T1" fmla="*/ 3569 h 6385"/>
              <a:gd name="T2" fmla="*/ 5607 w 5893"/>
              <a:gd name="T3" fmla="*/ 2260 h 6385"/>
              <a:gd name="T4" fmla="*/ 4234 w 5893"/>
              <a:gd name="T5" fmla="*/ 1967 h 6385"/>
              <a:gd name="T6" fmla="*/ 4290 w 5893"/>
              <a:gd name="T7" fmla="*/ 515 h 6385"/>
              <a:gd name="T8" fmla="*/ 3315 w 5893"/>
              <a:gd name="T9" fmla="*/ 0 h 6385"/>
              <a:gd name="T10" fmla="*/ 2736 w 5893"/>
              <a:gd name="T11" fmla="*/ 555 h 6385"/>
              <a:gd name="T12" fmla="*/ 2482 w 5893"/>
              <a:gd name="T13" fmla="*/ 1372 h 6385"/>
              <a:gd name="T14" fmla="*/ 1546 w 5893"/>
              <a:gd name="T15" fmla="*/ 2458 h 6385"/>
              <a:gd name="T16" fmla="*/ 142 w 5893"/>
              <a:gd name="T17" fmla="*/ 2601 h 6385"/>
              <a:gd name="T18" fmla="*/ 0 w 5893"/>
              <a:gd name="T19" fmla="*/ 5401 h 6385"/>
              <a:gd name="T20" fmla="*/ 491 w 5893"/>
              <a:gd name="T21" fmla="*/ 5892 h 6385"/>
              <a:gd name="T22" fmla="*/ 2125 w 5893"/>
              <a:gd name="T23" fmla="*/ 6051 h 6385"/>
              <a:gd name="T24" fmla="*/ 3687 w 5893"/>
              <a:gd name="T25" fmla="*/ 6384 h 6385"/>
              <a:gd name="T26" fmla="*/ 5051 w 5893"/>
              <a:gd name="T27" fmla="*/ 6075 h 6385"/>
              <a:gd name="T28" fmla="*/ 5607 w 5893"/>
              <a:gd name="T29" fmla="*/ 4552 h 6385"/>
              <a:gd name="T30" fmla="*/ 5742 w 5893"/>
              <a:gd name="T31" fmla="*/ 3830 h 6385"/>
              <a:gd name="T32" fmla="*/ 912 w 5893"/>
              <a:gd name="T33" fmla="*/ 5329 h 6385"/>
              <a:gd name="T34" fmla="*/ 737 w 5893"/>
              <a:gd name="T35" fmla="*/ 5401 h 6385"/>
              <a:gd name="T36" fmla="*/ 491 w 5893"/>
              <a:gd name="T37" fmla="*/ 5155 h 6385"/>
              <a:gd name="T38" fmla="*/ 737 w 5893"/>
              <a:gd name="T39" fmla="*/ 4909 h 6385"/>
              <a:gd name="T40" fmla="*/ 983 w 5893"/>
              <a:gd name="T41" fmla="*/ 5155 h 6385"/>
              <a:gd name="T42" fmla="*/ 5321 w 5893"/>
              <a:gd name="T43" fmla="*/ 3260 h 6385"/>
              <a:gd name="T44" fmla="*/ 5115 w 5893"/>
              <a:gd name="T45" fmla="*/ 3442 h 6385"/>
              <a:gd name="T46" fmla="*/ 5250 w 5893"/>
              <a:gd name="T47" fmla="*/ 3830 h 6385"/>
              <a:gd name="T48" fmla="*/ 5115 w 5893"/>
              <a:gd name="T49" fmla="*/ 4552 h 6385"/>
              <a:gd name="T50" fmla="*/ 4869 w 5893"/>
              <a:gd name="T51" fmla="*/ 5036 h 6385"/>
              <a:gd name="T52" fmla="*/ 4148 w 5893"/>
              <a:gd name="T53" fmla="*/ 5892 h 6385"/>
              <a:gd name="T54" fmla="*/ 2371 w 5893"/>
              <a:gd name="T55" fmla="*/ 5615 h 6385"/>
              <a:gd name="T56" fmla="*/ 2125 w 5893"/>
              <a:gd name="T57" fmla="*/ 5528 h 6385"/>
              <a:gd name="T58" fmla="*/ 1848 w 5893"/>
              <a:gd name="T59" fmla="*/ 5440 h 6385"/>
              <a:gd name="T60" fmla="*/ 1594 w 5893"/>
              <a:gd name="T61" fmla="*/ 5401 h 6385"/>
              <a:gd name="T62" fmla="*/ 1475 w 5893"/>
              <a:gd name="T63" fmla="*/ 2950 h 6385"/>
              <a:gd name="T64" fmla="*/ 1737 w 5893"/>
              <a:gd name="T65" fmla="*/ 2911 h 6385"/>
              <a:gd name="T66" fmla="*/ 2038 w 5893"/>
              <a:gd name="T67" fmla="*/ 2673 h 6385"/>
              <a:gd name="T68" fmla="*/ 2323 w 5893"/>
              <a:gd name="T69" fmla="*/ 2340 h 6385"/>
              <a:gd name="T70" fmla="*/ 2530 w 5893"/>
              <a:gd name="T71" fmla="*/ 2070 h 6385"/>
              <a:gd name="T72" fmla="*/ 3053 w 5893"/>
              <a:gd name="T73" fmla="*/ 1301 h 6385"/>
              <a:gd name="T74" fmla="*/ 3315 w 5893"/>
              <a:gd name="T75" fmla="*/ 492 h 6385"/>
              <a:gd name="T76" fmla="*/ 3933 w 5893"/>
              <a:gd name="T77" fmla="*/ 1229 h 6385"/>
              <a:gd name="T78" fmla="*/ 3561 w 5893"/>
              <a:gd name="T79" fmla="*/ 2458 h 6385"/>
              <a:gd name="T80" fmla="*/ 5250 w 5893"/>
              <a:gd name="T81" fmla="*/ 2601 h 6385"/>
              <a:gd name="T82" fmla="*/ 5321 w 5893"/>
              <a:gd name="T83" fmla="*/ 3260 h 6385"/>
              <a:gd name="T84" fmla="*/ 5321 w 5893"/>
              <a:gd name="T85" fmla="*/ 3260 h 6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893" h="6385">
                <a:moveTo>
                  <a:pt x="5710" y="3569"/>
                </a:moveTo>
                <a:lnTo>
                  <a:pt x="5710" y="3569"/>
                </a:lnTo>
                <a:cubicBezTo>
                  <a:pt x="5829" y="3378"/>
                  <a:pt x="5892" y="3172"/>
                  <a:pt x="5892" y="2942"/>
                </a:cubicBezTo>
                <a:cubicBezTo>
                  <a:pt x="5892" y="2680"/>
                  <a:pt x="5797" y="2450"/>
                  <a:pt x="5607" y="2260"/>
                </a:cubicBezTo>
                <a:cubicBezTo>
                  <a:pt x="5408" y="2062"/>
                  <a:pt x="5178" y="1967"/>
                  <a:pt x="4909" y="1967"/>
                </a:cubicBezTo>
                <a:cubicBezTo>
                  <a:pt x="4234" y="1967"/>
                  <a:pt x="4234" y="1967"/>
                  <a:pt x="4234" y="1967"/>
                </a:cubicBezTo>
                <a:cubicBezTo>
                  <a:pt x="4361" y="1713"/>
                  <a:pt x="4425" y="1467"/>
                  <a:pt x="4425" y="1229"/>
                </a:cubicBezTo>
                <a:cubicBezTo>
                  <a:pt x="4425" y="928"/>
                  <a:pt x="4377" y="690"/>
                  <a:pt x="4290" y="515"/>
                </a:cubicBezTo>
                <a:cubicBezTo>
                  <a:pt x="4195" y="341"/>
                  <a:pt x="4068" y="206"/>
                  <a:pt x="3894" y="127"/>
                </a:cubicBezTo>
                <a:cubicBezTo>
                  <a:pt x="3727" y="40"/>
                  <a:pt x="3529" y="0"/>
                  <a:pt x="3315" y="0"/>
                </a:cubicBezTo>
                <a:cubicBezTo>
                  <a:pt x="3188" y="0"/>
                  <a:pt x="3069" y="48"/>
                  <a:pt x="2974" y="143"/>
                </a:cubicBezTo>
                <a:cubicBezTo>
                  <a:pt x="2863" y="254"/>
                  <a:pt x="2783" y="389"/>
                  <a:pt x="2736" y="555"/>
                </a:cubicBezTo>
                <a:cubicBezTo>
                  <a:pt x="2688" y="730"/>
                  <a:pt x="2648" y="888"/>
                  <a:pt x="2617" y="1039"/>
                </a:cubicBezTo>
                <a:cubicBezTo>
                  <a:pt x="2585" y="1198"/>
                  <a:pt x="2538" y="1309"/>
                  <a:pt x="2482" y="1372"/>
                </a:cubicBezTo>
                <a:cubicBezTo>
                  <a:pt x="2355" y="1507"/>
                  <a:pt x="2220" y="1673"/>
                  <a:pt x="2070" y="1864"/>
                </a:cubicBezTo>
                <a:cubicBezTo>
                  <a:pt x="1808" y="2197"/>
                  <a:pt x="1633" y="2395"/>
                  <a:pt x="1546" y="2458"/>
                </a:cubicBezTo>
                <a:cubicBezTo>
                  <a:pt x="491" y="2458"/>
                  <a:pt x="491" y="2458"/>
                  <a:pt x="491" y="2458"/>
                </a:cubicBezTo>
                <a:cubicBezTo>
                  <a:pt x="357" y="2458"/>
                  <a:pt x="238" y="2506"/>
                  <a:pt x="142" y="2601"/>
                </a:cubicBezTo>
                <a:cubicBezTo>
                  <a:pt x="47" y="2696"/>
                  <a:pt x="0" y="2816"/>
                  <a:pt x="0" y="2950"/>
                </a:cubicBezTo>
                <a:cubicBezTo>
                  <a:pt x="0" y="5401"/>
                  <a:pt x="0" y="5401"/>
                  <a:pt x="0" y="5401"/>
                </a:cubicBezTo>
                <a:cubicBezTo>
                  <a:pt x="0" y="5535"/>
                  <a:pt x="47" y="5655"/>
                  <a:pt x="142" y="5750"/>
                </a:cubicBezTo>
                <a:cubicBezTo>
                  <a:pt x="238" y="5845"/>
                  <a:pt x="357" y="5892"/>
                  <a:pt x="491" y="5892"/>
                </a:cubicBezTo>
                <a:cubicBezTo>
                  <a:pt x="1594" y="5892"/>
                  <a:pt x="1594" y="5892"/>
                  <a:pt x="1594" y="5892"/>
                </a:cubicBezTo>
                <a:cubicBezTo>
                  <a:pt x="1657" y="5892"/>
                  <a:pt x="1832" y="5948"/>
                  <a:pt x="2125" y="6051"/>
                </a:cubicBezTo>
                <a:cubicBezTo>
                  <a:pt x="2442" y="6154"/>
                  <a:pt x="2720" y="6241"/>
                  <a:pt x="2958" y="6297"/>
                </a:cubicBezTo>
                <a:cubicBezTo>
                  <a:pt x="3196" y="6352"/>
                  <a:pt x="3442" y="6384"/>
                  <a:pt x="3687" y="6384"/>
                </a:cubicBezTo>
                <a:cubicBezTo>
                  <a:pt x="4179" y="6384"/>
                  <a:pt x="4179" y="6384"/>
                  <a:pt x="4179" y="6384"/>
                </a:cubicBezTo>
                <a:cubicBezTo>
                  <a:pt x="4536" y="6384"/>
                  <a:pt x="4829" y="6281"/>
                  <a:pt x="5051" y="6075"/>
                </a:cubicBezTo>
                <a:cubicBezTo>
                  <a:pt x="5273" y="5869"/>
                  <a:pt x="5377" y="5591"/>
                  <a:pt x="5377" y="5234"/>
                </a:cubicBezTo>
                <a:cubicBezTo>
                  <a:pt x="5527" y="5036"/>
                  <a:pt x="5607" y="4806"/>
                  <a:pt x="5607" y="4552"/>
                </a:cubicBezTo>
                <a:cubicBezTo>
                  <a:pt x="5607" y="4497"/>
                  <a:pt x="5599" y="4441"/>
                  <a:pt x="5599" y="4385"/>
                </a:cubicBezTo>
                <a:cubicBezTo>
                  <a:pt x="5694" y="4211"/>
                  <a:pt x="5742" y="4029"/>
                  <a:pt x="5742" y="3830"/>
                </a:cubicBezTo>
                <a:cubicBezTo>
                  <a:pt x="5742" y="3743"/>
                  <a:pt x="5726" y="3656"/>
                  <a:pt x="5710" y="3569"/>
                </a:cubicBezTo>
                <a:close/>
                <a:moveTo>
                  <a:pt x="912" y="5329"/>
                </a:moveTo>
                <a:lnTo>
                  <a:pt x="912" y="5329"/>
                </a:lnTo>
                <a:cubicBezTo>
                  <a:pt x="864" y="5377"/>
                  <a:pt x="809" y="5401"/>
                  <a:pt x="737" y="5401"/>
                </a:cubicBezTo>
                <a:cubicBezTo>
                  <a:pt x="674" y="5401"/>
                  <a:pt x="610" y="5377"/>
                  <a:pt x="563" y="5329"/>
                </a:cubicBezTo>
                <a:cubicBezTo>
                  <a:pt x="515" y="5282"/>
                  <a:pt x="491" y="5226"/>
                  <a:pt x="491" y="5155"/>
                </a:cubicBezTo>
                <a:cubicBezTo>
                  <a:pt x="491" y="5091"/>
                  <a:pt x="515" y="5036"/>
                  <a:pt x="563" y="4988"/>
                </a:cubicBezTo>
                <a:cubicBezTo>
                  <a:pt x="610" y="4933"/>
                  <a:pt x="674" y="4909"/>
                  <a:pt x="737" y="4909"/>
                </a:cubicBezTo>
                <a:cubicBezTo>
                  <a:pt x="809" y="4909"/>
                  <a:pt x="864" y="4933"/>
                  <a:pt x="912" y="4988"/>
                </a:cubicBezTo>
                <a:cubicBezTo>
                  <a:pt x="959" y="5036"/>
                  <a:pt x="983" y="5091"/>
                  <a:pt x="983" y="5155"/>
                </a:cubicBezTo>
                <a:cubicBezTo>
                  <a:pt x="983" y="5226"/>
                  <a:pt x="959" y="5282"/>
                  <a:pt x="912" y="5329"/>
                </a:cubicBezTo>
                <a:close/>
                <a:moveTo>
                  <a:pt x="5321" y="3260"/>
                </a:moveTo>
                <a:lnTo>
                  <a:pt x="5321" y="3260"/>
                </a:lnTo>
                <a:cubicBezTo>
                  <a:pt x="5266" y="3378"/>
                  <a:pt x="5194" y="3434"/>
                  <a:pt x="5115" y="3442"/>
                </a:cubicBezTo>
                <a:cubicBezTo>
                  <a:pt x="5155" y="3482"/>
                  <a:pt x="5186" y="3545"/>
                  <a:pt x="5210" y="3624"/>
                </a:cubicBezTo>
                <a:cubicBezTo>
                  <a:pt x="5234" y="3695"/>
                  <a:pt x="5250" y="3767"/>
                  <a:pt x="5250" y="3830"/>
                </a:cubicBezTo>
                <a:cubicBezTo>
                  <a:pt x="5250" y="4013"/>
                  <a:pt x="5178" y="4163"/>
                  <a:pt x="5044" y="4290"/>
                </a:cubicBezTo>
                <a:cubicBezTo>
                  <a:pt x="5091" y="4370"/>
                  <a:pt x="5115" y="4457"/>
                  <a:pt x="5115" y="4552"/>
                </a:cubicBezTo>
                <a:cubicBezTo>
                  <a:pt x="5115" y="4647"/>
                  <a:pt x="5091" y="4743"/>
                  <a:pt x="5051" y="4838"/>
                </a:cubicBezTo>
                <a:cubicBezTo>
                  <a:pt x="5004" y="4933"/>
                  <a:pt x="4940" y="4996"/>
                  <a:pt x="4869" y="5036"/>
                </a:cubicBezTo>
                <a:cubicBezTo>
                  <a:pt x="4877" y="5115"/>
                  <a:pt x="4885" y="5186"/>
                  <a:pt x="4885" y="5250"/>
                </a:cubicBezTo>
                <a:cubicBezTo>
                  <a:pt x="4885" y="5678"/>
                  <a:pt x="4639" y="5892"/>
                  <a:pt x="4148" y="5892"/>
                </a:cubicBezTo>
                <a:cubicBezTo>
                  <a:pt x="3687" y="5892"/>
                  <a:pt x="3687" y="5892"/>
                  <a:pt x="3687" y="5892"/>
                </a:cubicBezTo>
                <a:cubicBezTo>
                  <a:pt x="3346" y="5892"/>
                  <a:pt x="2910" y="5797"/>
                  <a:pt x="2371" y="5615"/>
                </a:cubicBezTo>
                <a:cubicBezTo>
                  <a:pt x="2363" y="5607"/>
                  <a:pt x="2323" y="5599"/>
                  <a:pt x="2260" y="5575"/>
                </a:cubicBezTo>
                <a:cubicBezTo>
                  <a:pt x="2197" y="5551"/>
                  <a:pt x="2157" y="5535"/>
                  <a:pt x="2125" y="5528"/>
                </a:cubicBezTo>
                <a:cubicBezTo>
                  <a:pt x="2093" y="5512"/>
                  <a:pt x="2054" y="5504"/>
                  <a:pt x="1990" y="5480"/>
                </a:cubicBezTo>
                <a:cubicBezTo>
                  <a:pt x="1927" y="5464"/>
                  <a:pt x="1879" y="5448"/>
                  <a:pt x="1848" y="5440"/>
                </a:cubicBezTo>
                <a:cubicBezTo>
                  <a:pt x="1808" y="5432"/>
                  <a:pt x="1769" y="5424"/>
                  <a:pt x="1721" y="5417"/>
                </a:cubicBezTo>
                <a:cubicBezTo>
                  <a:pt x="1673" y="5408"/>
                  <a:pt x="1633" y="5401"/>
                  <a:pt x="1594" y="5401"/>
                </a:cubicBezTo>
                <a:cubicBezTo>
                  <a:pt x="1475" y="5401"/>
                  <a:pt x="1475" y="5401"/>
                  <a:pt x="1475" y="5401"/>
                </a:cubicBezTo>
                <a:cubicBezTo>
                  <a:pt x="1475" y="2950"/>
                  <a:pt x="1475" y="2950"/>
                  <a:pt x="1475" y="2950"/>
                </a:cubicBezTo>
                <a:cubicBezTo>
                  <a:pt x="1594" y="2950"/>
                  <a:pt x="1594" y="2950"/>
                  <a:pt x="1594" y="2950"/>
                </a:cubicBezTo>
                <a:cubicBezTo>
                  <a:pt x="1642" y="2950"/>
                  <a:pt x="1681" y="2934"/>
                  <a:pt x="1737" y="2911"/>
                </a:cubicBezTo>
                <a:cubicBezTo>
                  <a:pt x="1784" y="2887"/>
                  <a:pt x="1832" y="2855"/>
                  <a:pt x="1887" y="2807"/>
                </a:cubicBezTo>
                <a:cubicBezTo>
                  <a:pt x="1943" y="2760"/>
                  <a:pt x="1990" y="2720"/>
                  <a:pt x="2038" y="2673"/>
                </a:cubicBezTo>
                <a:cubicBezTo>
                  <a:pt x="2077" y="2625"/>
                  <a:pt x="2133" y="2569"/>
                  <a:pt x="2189" y="2506"/>
                </a:cubicBezTo>
                <a:cubicBezTo>
                  <a:pt x="2244" y="2435"/>
                  <a:pt x="2292" y="2379"/>
                  <a:pt x="2323" y="2340"/>
                </a:cubicBezTo>
                <a:cubicBezTo>
                  <a:pt x="2355" y="2300"/>
                  <a:pt x="2395" y="2244"/>
                  <a:pt x="2442" y="2181"/>
                </a:cubicBezTo>
                <a:cubicBezTo>
                  <a:pt x="2490" y="2118"/>
                  <a:pt x="2522" y="2086"/>
                  <a:pt x="2530" y="2070"/>
                </a:cubicBezTo>
                <a:cubicBezTo>
                  <a:pt x="2672" y="1895"/>
                  <a:pt x="2767" y="1777"/>
                  <a:pt x="2823" y="1721"/>
                </a:cubicBezTo>
                <a:cubicBezTo>
                  <a:pt x="2926" y="1610"/>
                  <a:pt x="3005" y="1467"/>
                  <a:pt x="3053" y="1301"/>
                </a:cubicBezTo>
                <a:cubicBezTo>
                  <a:pt x="3101" y="1126"/>
                  <a:pt x="3140" y="967"/>
                  <a:pt x="3172" y="817"/>
                </a:cubicBezTo>
                <a:cubicBezTo>
                  <a:pt x="3204" y="666"/>
                  <a:pt x="3251" y="555"/>
                  <a:pt x="3315" y="492"/>
                </a:cubicBezTo>
                <a:cubicBezTo>
                  <a:pt x="3561" y="492"/>
                  <a:pt x="3727" y="555"/>
                  <a:pt x="3806" y="674"/>
                </a:cubicBezTo>
                <a:cubicBezTo>
                  <a:pt x="3886" y="793"/>
                  <a:pt x="3933" y="976"/>
                  <a:pt x="3933" y="1229"/>
                </a:cubicBezTo>
                <a:cubicBezTo>
                  <a:pt x="3933" y="1380"/>
                  <a:pt x="3870" y="1586"/>
                  <a:pt x="3743" y="1848"/>
                </a:cubicBezTo>
                <a:cubicBezTo>
                  <a:pt x="3624" y="2101"/>
                  <a:pt x="3561" y="2308"/>
                  <a:pt x="3561" y="2458"/>
                </a:cubicBezTo>
                <a:cubicBezTo>
                  <a:pt x="4909" y="2458"/>
                  <a:pt x="4909" y="2458"/>
                  <a:pt x="4909" y="2458"/>
                </a:cubicBezTo>
                <a:cubicBezTo>
                  <a:pt x="5044" y="2458"/>
                  <a:pt x="5155" y="2506"/>
                  <a:pt x="5250" y="2601"/>
                </a:cubicBezTo>
                <a:cubicBezTo>
                  <a:pt x="5353" y="2704"/>
                  <a:pt x="5400" y="2816"/>
                  <a:pt x="5400" y="2950"/>
                </a:cubicBezTo>
                <a:cubicBezTo>
                  <a:pt x="5400" y="3038"/>
                  <a:pt x="5377" y="3140"/>
                  <a:pt x="5321" y="3260"/>
                </a:cubicBezTo>
                <a:close/>
                <a:moveTo>
                  <a:pt x="5321" y="3260"/>
                </a:moveTo>
                <a:lnTo>
                  <a:pt x="5321" y="32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197"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E483252-225D-41CC-9B4B-8D575E9DA56E}"/>
              </a:ext>
            </a:extLst>
          </p:cNvPr>
          <p:cNvSpPr txBox="1"/>
          <p:nvPr/>
        </p:nvSpPr>
        <p:spPr>
          <a:xfrm>
            <a:off x="156473" y="13000038"/>
            <a:ext cx="15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19/19</a:t>
            </a:r>
            <a:endParaRPr lang="en-IL" b="1" dirty="0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תמונה 3">
            <a:extLst>
              <a:ext uri="{FF2B5EF4-FFF2-40B4-BE49-F238E27FC236}">
                <a16:creationId xmlns:a16="http://schemas.microsoft.com/office/drawing/2014/main" id="{BE73B62F-2438-4B6E-8C1C-6F57CCD5A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406" y="3845616"/>
            <a:ext cx="16984663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EEECA608-172B-4C13-BC56-C74E4753A779}"/>
              </a:ext>
            </a:extLst>
          </p:cNvPr>
          <p:cNvSpPr txBox="1"/>
          <p:nvPr/>
        </p:nvSpPr>
        <p:spPr>
          <a:xfrm>
            <a:off x="3613150" y="1241425"/>
            <a:ext cx="1718627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spc="600" dirty="0">
                <a:latin typeface="Nunito Light" charset="0"/>
                <a:ea typeface="Nunito Light" charset="0"/>
                <a:cs typeface="Nunito Light" charset="0"/>
              </a:rPr>
              <a:t>Different Compression Techniques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98307B0-3042-41A3-911E-C4B1A0A60D6C}"/>
              </a:ext>
            </a:extLst>
          </p:cNvPr>
          <p:cNvSpPr txBox="1"/>
          <p:nvPr/>
        </p:nvSpPr>
        <p:spPr>
          <a:xfrm>
            <a:off x="156473" y="13000038"/>
            <a:ext cx="15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2/19</a:t>
            </a:r>
            <a:endParaRPr lang="en-IL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36D5A172-D22A-4C26-AF33-DF0E6CC31D27}"/>
              </a:ext>
            </a:extLst>
          </p:cNvPr>
          <p:cNvSpPr/>
          <p:nvPr/>
        </p:nvSpPr>
        <p:spPr>
          <a:xfrm>
            <a:off x="12392025" y="-236538"/>
            <a:ext cx="12188825" cy="1396365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Nunito Light" charset="0"/>
            </a:endParaRPr>
          </a:p>
        </p:txBody>
      </p:sp>
      <p:grpSp>
        <p:nvGrpSpPr>
          <p:cNvPr id="13315" name="קבוצה 2">
            <a:extLst>
              <a:ext uri="{FF2B5EF4-FFF2-40B4-BE49-F238E27FC236}">
                <a16:creationId xmlns:a16="http://schemas.microsoft.com/office/drawing/2014/main" id="{CB726B28-2380-4103-9283-DF46D1F9336A}"/>
              </a:ext>
            </a:extLst>
          </p:cNvPr>
          <p:cNvGrpSpPr>
            <a:grpSpLocks/>
          </p:cNvGrpSpPr>
          <p:nvPr/>
        </p:nvGrpSpPr>
        <p:grpSpPr bwMode="auto">
          <a:xfrm>
            <a:off x="16514763" y="11228388"/>
            <a:ext cx="4491037" cy="2517775"/>
            <a:chOff x="17155900" y="4144117"/>
            <a:chExt cx="6684386" cy="508093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D4B76C0-278B-4919-9061-A129600F82BE}"/>
                </a:ext>
              </a:extLst>
            </p:cNvPr>
            <p:cNvGrpSpPr/>
            <p:nvPr/>
          </p:nvGrpSpPr>
          <p:grpSpPr>
            <a:xfrm>
              <a:off x="17244912" y="4242322"/>
              <a:ext cx="6502122" cy="3202553"/>
              <a:chOff x="10263392" y="3506605"/>
              <a:chExt cx="3873862" cy="1908031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8" name="Freeform 1025">
                <a:extLst>
                  <a:ext uri="{FF2B5EF4-FFF2-40B4-BE49-F238E27FC236}">
                    <a16:creationId xmlns:a16="http://schemas.microsoft.com/office/drawing/2014/main" id="{49773CDF-4BA2-4D59-B306-D0E5B8095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6123" y="4299560"/>
                <a:ext cx="611131" cy="926798"/>
              </a:xfrm>
              <a:custGeom>
                <a:avLst/>
                <a:gdLst>
                  <a:gd name="T0" fmla="*/ 14 w 242"/>
                  <a:gd name="T1" fmla="*/ 367 h 367"/>
                  <a:gd name="T2" fmla="*/ 0 w 242"/>
                  <a:gd name="T3" fmla="*/ 358 h 367"/>
                  <a:gd name="T4" fmla="*/ 229 w 242"/>
                  <a:gd name="T5" fmla="*/ 0 h 367"/>
                  <a:gd name="T6" fmla="*/ 242 w 242"/>
                  <a:gd name="T7" fmla="*/ 9 h 367"/>
                  <a:gd name="T8" fmla="*/ 14 w 242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2" h="367">
                    <a:moveTo>
                      <a:pt x="14" y="367"/>
                    </a:moveTo>
                    <a:lnTo>
                      <a:pt x="0" y="358"/>
                    </a:lnTo>
                    <a:lnTo>
                      <a:pt x="229" y="0"/>
                    </a:lnTo>
                    <a:lnTo>
                      <a:pt x="242" y="9"/>
                    </a:lnTo>
                    <a:lnTo>
                      <a:pt x="14" y="36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99" dirty="0">
                  <a:latin typeface="Nunito Light" charset="0"/>
                </a:endParaRPr>
              </a:p>
            </p:txBody>
          </p:sp>
          <p:sp>
            <p:nvSpPr>
              <p:cNvPr id="39" name="Freeform 1026">
                <a:extLst>
                  <a:ext uri="{FF2B5EF4-FFF2-40B4-BE49-F238E27FC236}">
                    <a16:creationId xmlns:a16="http://schemas.microsoft.com/office/drawing/2014/main" id="{6A7B0176-E266-458D-98B4-474183F21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82678" y="4370269"/>
                <a:ext cx="378800" cy="851039"/>
              </a:xfrm>
              <a:custGeom>
                <a:avLst/>
                <a:gdLst>
                  <a:gd name="T0" fmla="*/ 136 w 150"/>
                  <a:gd name="T1" fmla="*/ 337 h 337"/>
                  <a:gd name="T2" fmla="*/ 0 w 150"/>
                  <a:gd name="T3" fmla="*/ 6 h 337"/>
                  <a:gd name="T4" fmla="*/ 14 w 150"/>
                  <a:gd name="T5" fmla="*/ 0 h 337"/>
                  <a:gd name="T6" fmla="*/ 150 w 150"/>
                  <a:gd name="T7" fmla="*/ 331 h 337"/>
                  <a:gd name="T8" fmla="*/ 136 w 150"/>
                  <a:gd name="T9" fmla="*/ 33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337">
                    <a:moveTo>
                      <a:pt x="136" y="337"/>
                    </a:moveTo>
                    <a:lnTo>
                      <a:pt x="0" y="6"/>
                    </a:lnTo>
                    <a:lnTo>
                      <a:pt x="14" y="0"/>
                    </a:lnTo>
                    <a:lnTo>
                      <a:pt x="150" y="331"/>
                    </a:lnTo>
                    <a:lnTo>
                      <a:pt x="136" y="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99" dirty="0">
                  <a:latin typeface="Nunito Light" charset="0"/>
                </a:endParaRPr>
              </a:p>
            </p:txBody>
          </p:sp>
          <p:sp>
            <p:nvSpPr>
              <p:cNvPr id="42" name="Freeform 1027">
                <a:extLst>
                  <a:ext uri="{FF2B5EF4-FFF2-40B4-BE49-F238E27FC236}">
                    <a16:creationId xmlns:a16="http://schemas.microsoft.com/office/drawing/2014/main" id="{679A67C6-E431-4291-833C-1877079F9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00356" y="4291983"/>
                <a:ext cx="921747" cy="106065"/>
              </a:xfrm>
              <a:custGeom>
                <a:avLst/>
                <a:gdLst>
                  <a:gd name="T0" fmla="*/ 1 w 365"/>
                  <a:gd name="T1" fmla="*/ 42 h 42"/>
                  <a:gd name="T2" fmla="*/ 0 w 365"/>
                  <a:gd name="T3" fmla="*/ 27 h 42"/>
                  <a:gd name="T4" fmla="*/ 364 w 365"/>
                  <a:gd name="T5" fmla="*/ 0 h 42"/>
                  <a:gd name="T6" fmla="*/ 365 w 365"/>
                  <a:gd name="T7" fmla="*/ 16 h 42"/>
                  <a:gd name="T8" fmla="*/ 1 w 365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42">
                    <a:moveTo>
                      <a:pt x="1" y="42"/>
                    </a:moveTo>
                    <a:lnTo>
                      <a:pt x="0" y="27"/>
                    </a:lnTo>
                    <a:lnTo>
                      <a:pt x="364" y="0"/>
                    </a:lnTo>
                    <a:lnTo>
                      <a:pt x="365" y="16"/>
                    </a:lnTo>
                    <a:lnTo>
                      <a:pt x="1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99" dirty="0">
                  <a:latin typeface="Nunito Light" charset="0"/>
                </a:endParaRPr>
              </a:p>
            </p:txBody>
          </p:sp>
          <p:sp>
            <p:nvSpPr>
              <p:cNvPr id="43" name="Freeform 1028">
                <a:extLst>
                  <a:ext uri="{FF2B5EF4-FFF2-40B4-BE49-F238E27FC236}">
                    <a16:creationId xmlns:a16="http://schemas.microsoft.com/office/drawing/2014/main" id="{DA1DD190-437F-4B6A-B015-4A677AAD1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7221" y="3524282"/>
                <a:ext cx="83336" cy="853563"/>
              </a:xfrm>
              <a:custGeom>
                <a:avLst/>
                <a:gdLst>
                  <a:gd name="T0" fmla="*/ 17 w 33"/>
                  <a:gd name="T1" fmla="*/ 338 h 338"/>
                  <a:gd name="T2" fmla="*/ 0 w 33"/>
                  <a:gd name="T3" fmla="*/ 1 h 338"/>
                  <a:gd name="T4" fmla="*/ 16 w 33"/>
                  <a:gd name="T5" fmla="*/ 0 h 338"/>
                  <a:gd name="T6" fmla="*/ 33 w 33"/>
                  <a:gd name="T7" fmla="*/ 338 h 338"/>
                  <a:gd name="T8" fmla="*/ 17 w 33"/>
                  <a:gd name="T9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8">
                    <a:moveTo>
                      <a:pt x="17" y="338"/>
                    </a:moveTo>
                    <a:lnTo>
                      <a:pt x="0" y="1"/>
                    </a:lnTo>
                    <a:lnTo>
                      <a:pt x="16" y="0"/>
                    </a:lnTo>
                    <a:lnTo>
                      <a:pt x="33" y="338"/>
                    </a:lnTo>
                    <a:lnTo>
                      <a:pt x="17" y="3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99" dirty="0">
                  <a:latin typeface="Nunito Light" charset="0"/>
                </a:endParaRPr>
              </a:p>
            </p:txBody>
          </p:sp>
          <p:sp>
            <p:nvSpPr>
              <p:cNvPr id="44" name="Freeform 1029">
                <a:extLst>
                  <a:ext uri="{FF2B5EF4-FFF2-40B4-BE49-F238E27FC236}">
                    <a16:creationId xmlns:a16="http://schemas.microsoft.com/office/drawing/2014/main" id="{C2548730-4AEB-45DB-8E8C-79EE7F5BE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44799" y="3509129"/>
                <a:ext cx="989931" cy="818209"/>
              </a:xfrm>
              <a:custGeom>
                <a:avLst/>
                <a:gdLst>
                  <a:gd name="T0" fmla="*/ 382 w 392"/>
                  <a:gd name="T1" fmla="*/ 324 h 324"/>
                  <a:gd name="T2" fmla="*/ 0 w 392"/>
                  <a:gd name="T3" fmla="*/ 13 h 324"/>
                  <a:gd name="T4" fmla="*/ 10 w 392"/>
                  <a:gd name="T5" fmla="*/ 0 h 324"/>
                  <a:gd name="T6" fmla="*/ 392 w 392"/>
                  <a:gd name="T7" fmla="*/ 312 h 324"/>
                  <a:gd name="T8" fmla="*/ 382 w 392"/>
                  <a:gd name="T9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324">
                    <a:moveTo>
                      <a:pt x="382" y="324"/>
                    </a:moveTo>
                    <a:lnTo>
                      <a:pt x="0" y="13"/>
                    </a:lnTo>
                    <a:lnTo>
                      <a:pt x="10" y="0"/>
                    </a:lnTo>
                    <a:lnTo>
                      <a:pt x="392" y="312"/>
                    </a:lnTo>
                    <a:lnTo>
                      <a:pt x="382" y="3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99" dirty="0">
                  <a:latin typeface="Nunito Light" charset="0"/>
                </a:endParaRPr>
              </a:p>
            </p:txBody>
          </p:sp>
          <p:sp>
            <p:nvSpPr>
              <p:cNvPr id="45" name="Rectangle 1030">
                <a:extLst>
                  <a:ext uri="{FF2B5EF4-FFF2-40B4-BE49-F238E27FC236}">
                    <a16:creationId xmlns:a16="http://schemas.microsoft.com/office/drawing/2014/main" id="{604C9E5C-16ED-49BA-A858-E964D4619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37190" y="3506605"/>
                <a:ext cx="1020235" cy="3788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99" dirty="0">
                  <a:latin typeface="Nunito Light" charset="0"/>
                </a:endParaRPr>
              </a:p>
            </p:txBody>
          </p:sp>
          <p:sp>
            <p:nvSpPr>
              <p:cNvPr id="46" name="Freeform 1031">
                <a:extLst>
                  <a:ext uri="{FF2B5EF4-FFF2-40B4-BE49-F238E27FC236}">
                    <a16:creationId xmlns:a16="http://schemas.microsoft.com/office/drawing/2014/main" id="{B8BFF681-AC41-43B4-A790-A9E6050D6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7087" y="3509129"/>
                <a:ext cx="1040438" cy="593455"/>
              </a:xfrm>
              <a:custGeom>
                <a:avLst/>
                <a:gdLst>
                  <a:gd name="T0" fmla="*/ 8 w 412"/>
                  <a:gd name="T1" fmla="*/ 235 h 235"/>
                  <a:gd name="T2" fmla="*/ 0 w 412"/>
                  <a:gd name="T3" fmla="*/ 221 h 235"/>
                  <a:gd name="T4" fmla="*/ 404 w 412"/>
                  <a:gd name="T5" fmla="*/ 0 h 235"/>
                  <a:gd name="T6" fmla="*/ 412 w 412"/>
                  <a:gd name="T7" fmla="*/ 14 h 235"/>
                  <a:gd name="T8" fmla="*/ 8 w 412"/>
                  <a:gd name="T9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235">
                    <a:moveTo>
                      <a:pt x="8" y="235"/>
                    </a:moveTo>
                    <a:lnTo>
                      <a:pt x="0" y="221"/>
                    </a:lnTo>
                    <a:lnTo>
                      <a:pt x="404" y="0"/>
                    </a:lnTo>
                    <a:lnTo>
                      <a:pt x="412" y="14"/>
                    </a:lnTo>
                    <a:lnTo>
                      <a:pt x="8" y="2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99" dirty="0">
                  <a:latin typeface="Nunito Light" charset="0"/>
                </a:endParaRPr>
              </a:p>
            </p:txBody>
          </p:sp>
          <p:sp>
            <p:nvSpPr>
              <p:cNvPr id="47" name="Freeform 1032">
                <a:extLst>
                  <a:ext uri="{FF2B5EF4-FFF2-40B4-BE49-F238E27FC236}">
                    <a16:creationId xmlns:a16="http://schemas.microsoft.com/office/drawing/2014/main" id="{1A2DF506-84A4-4E6B-A9FF-8594F4875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8474" y="4064703"/>
                <a:ext cx="873766" cy="262635"/>
              </a:xfrm>
              <a:custGeom>
                <a:avLst/>
                <a:gdLst>
                  <a:gd name="T0" fmla="*/ 4 w 346"/>
                  <a:gd name="T1" fmla="*/ 104 h 104"/>
                  <a:gd name="T2" fmla="*/ 0 w 346"/>
                  <a:gd name="T3" fmla="*/ 89 h 104"/>
                  <a:gd name="T4" fmla="*/ 342 w 346"/>
                  <a:gd name="T5" fmla="*/ 0 h 104"/>
                  <a:gd name="T6" fmla="*/ 346 w 346"/>
                  <a:gd name="T7" fmla="*/ 16 h 104"/>
                  <a:gd name="T8" fmla="*/ 4 w 346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104">
                    <a:moveTo>
                      <a:pt x="4" y="104"/>
                    </a:moveTo>
                    <a:lnTo>
                      <a:pt x="0" y="89"/>
                    </a:lnTo>
                    <a:lnTo>
                      <a:pt x="342" y="0"/>
                    </a:lnTo>
                    <a:lnTo>
                      <a:pt x="346" y="16"/>
                    </a:lnTo>
                    <a:lnTo>
                      <a:pt x="4" y="1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99" dirty="0">
                  <a:latin typeface="Nunito Light" charset="0"/>
                </a:endParaRPr>
              </a:p>
            </p:txBody>
          </p:sp>
          <p:sp>
            <p:nvSpPr>
              <p:cNvPr id="48" name="Freeform 1033">
                <a:extLst>
                  <a:ext uri="{FF2B5EF4-FFF2-40B4-BE49-F238E27FC236}">
                    <a16:creationId xmlns:a16="http://schemas.microsoft.com/office/drawing/2014/main" id="{3051F9A0-6977-45FA-B2CD-4CCBAF384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28553" y="3506605"/>
                <a:ext cx="1611163" cy="318192"/>
              </a:xfrm>
              <a:custGeom>
                <a:avLst/>
                <a:gdLst>
                  <a:gd name="T0" fmla="*/ 3 w 638"/>
                  <a:gd name="T1" fmla="*/ 126 h 126"/>
                  <a:gd name="T2" fmla="*/ 0 w 638"/>
                  <a:gd name="T3" fmla="*/ 111 h 126"/>
                  <a:gd name="T4" fmla="*/ 635 w 638"/>
                  <a:gd name="T5" fmla="*/ 0 h 126"/>
                  <a:gd name="T6" fmla="*/ 638 w 638"/>
                  <a:gd name="T7" fmla="*/ 15 h 126"/>
                  <a:gd name="T8" fmla="*/ 3 w 638"/>
                  <a:gd name="T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8" h="126">
                    <a:moveTo>
                      <a:pt x="3" y="126"/>
                    </a:moveTo>
                    <a:lnTo>
                      <a:pt x="0" y="111"/>
                    </a:lnTo>
                    <a:lnTo>
                      <a:pt x="635" y="0"/>
                    </a:lnTo>
                    <a:lnTo>
                      <a:pt x="638" y="15"/>
                    </a:lnTo>
                    <a:lnTo>
                      <a:pt x="3" y="1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99" dirty="0">
                  <a:latin typeface="Nunito Light" charset="0"/>
                </a:endParaRPr>
              </a:p>
            </p:txBody>
          </p:sp>
          <p:sp>
            <p:nvSpPr>
              <p:cNvPr id="49" name="Rectangle 1034">
                <a:extLst>
                  <a:ext uri="{FF2B5EF4-FFF2-40B4-BE49-F238E27FC236}">
                    <a16:creationId xmlns:a16="http://schemas.microsoft.com/office/drawing/2014/main" id="{95DAC30F-52E7-42E2-AFE9-707781C59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6986" y="3526807"/>
                <a:ext cx="40405" cy="5581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99" dirty="0">
                  <a:latin typeface="Nunito Light" charset="0"/>
                </a:endParaRPr>
              </a:p>
            </p:txBody>
          </p:sp>
          <p:sp>
            <p:nvSpPr>
              <p:cNvPr id="50" name="Freeform 1035">
                <a:extLst>
                  <a:ext uri="{FF2B5EF4-FFF2-40B4-BE49-F238E27FC236}">
                    <a16:creationId xmlns:a16="http://schemas.microsoft.com/office/drawing/2014/main" id="{441DFE75-CC8C-4D69-A01E-B972FAAC1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20976" y="3789442"/>
                <a:ext cx="765177" cy="535371"/>
              </a:xfrm>
              <a:custGeom>
                <a:avLst/>
                <a:gdLst>
                  <a:gd name="T0" fmla="*/ 294 w 303"/>
                  <a:gd name="T1" fmla="*/ 212 h 212"/>
                  <a:gd name="T2" fmla="*/ 0 w 303"/>
                  <a:gd name="T3" fmla="*/ 13 h 212"/>
                  <a:gd name="T4" fmla="*/ 9 w 303"/>
                  <a:gd name="T5" fmla="*/ 0 h 212"/>
                  <a:gd name="T6" fmla="*/ 303 w 303"/>
                  <a:gd name="T7" fmla="*/ 199 h 212"/>
                  <a:gd name="T8" fmla="*/ 294 w 303"/>
                  <a:gd name="T9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212">
                    <a:moveTo>
                      <a:pt x="294" y="212"/>
                    </a:moveTo>
                    <a:lnTo>
                      <a:pt x="0" y="13"/>
                    </a:lnTo>
                    <a:lnTo>
                      <a:pt x="9" y="0"/>
                    </a:lnTo>
                    <a:lnTo>
                      <a:pt x="303" y="199"/>
                    </a:lnTo>
                    <a:lnTo>
                      <a:pt x="294" y="2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99" dirty="0">
                  <a:latin typeface="Nunito Light" charset="0"/>
                </a:endParaRPr>
              </a:p>
            </p:txBody>
          </p:sp>
          <p:sp>
            <p:nvSpPr>
              <p:cNvPr id="51" name="Freeform 1036">
                <a:extLst>
                  <a:ext uri="{FF2B5EF4-FFF2-40B4-BE49-F238E27FC236}">
                    <a16:creationId xmlns:a16="http://schemas.microsoft.com/office/drawing/2014/main" id="{29E255E8-82BB-478E-B21E-C0D6A2944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3493" y="4291983"/>
                <a:ext cx="1010134" cy="560624"/>
              </a:xfrm>
              <a:custGeom>
                <a:avLst/>
                <a:gdLst>
                  <a:gd name="T0" fmla="*/ 7 w 400"/>
                  <a:gd name="T1" fmla="*/ 222 h 222"/>
                  <a:gd name="T2" fmla="*/ 0 w 400"/>
                  <a:gd name="T3" fmla="*/ 208 h 222"/>
                  <a:gd name="T4" fmla="*/ 393 w 400"/>
                  <a:gd name="T5" fmla="*/ 0 h 222"/>
                  <a:gd name="T6" fmla="*/ 400 w 400"/>
                  <a:gd name="T7" fmla="*/ 14 h 222"/>
                  <a:gd name="T8" fmla="*/ 7 w 400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222">
                    <a:moveTo>
                      <a:pt x="7" y="222"/>
                    </a:moveTo>
                    <a:lnTo>
                      <a:pt x="0" y="208"/>
                    </a:lnTo>
                    <a:lnTo>
                      <a:pt x="393" y="0"/>
                    </a:lnTo>
                    <a:lnTo>
                      <a:pt x="400" y="14"/>
                    </a:lnTo>
                    <a:lnTo>
                      <a:pt x="7" y="2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99" dirty="0">
                  <a:latin typeface="Nunito Light" charset="0"/>
                </a:endParaRPr>
              </a:p>
            </p:txBody>
          </p:sp>
          <p:sp>
            <p:nvSpPr>
              <p:cNvPr id="60" name="Freeform 1037">
                <a:extLst>
                  <a:ext uri="{FF2B5EF4-FFF2-40B4-BE49-F238E27FC236}">
                    <a16:creationId xmlns:a16="http://schemas.microsoft.com/office/drawing/2014/main" id="{20D20220-6B67-480F-A829-97EB6FF4D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3392" y="3799542"/>
                <a:ext cx="287888" cy="1040439"/>
              </a:xfrm>
              <a:custGeom>
                <a:avLst/>
                <a:gdLst>
                  <a:gd name="T0" fmla="*/ 15 w 114"/>
                  <a:gd name="T1" fmla="*/ 412 h 412"/>
                  <a:gd name="T2" fmla="*/ 0 w 114"/>
                  <a:gd name="T3" fmla="*/ 408 h 412"/>
                  <a:gd name="T4" fmla="*/ 99 w 114"/>
                  <a:gd name="T5" fmla="*/ 0 h 412"/>
                  <a:gd name="T6" fmla="*/ 114 w 114"/>
                  <a:gd name="T7" fmla="*/ 4 h 412"/>
                  <a:gd name="T8" fmla="*/ 15 w 114"/>
                  <a:gd name="T9" fmla="*/ 41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412">
                    <a:moveTo>
                      <a:pt x="15" y="412"/>
                    </a:moveTo>
                    <a:lnTo>
                      <a:pt x="0" y="408"/>
                    </a:lnTo>
                    <a:lnTo>
                      <a:pt x="99" y="0"/>
                    </a:lnTo>
                    <a:lnTo>
                      <a:pt x="114" y="4"/>
                    </a:lnTo>
                    <a:lnTo>
                      <a:pt x="15" y="4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99" dirty="0">
                  <a:latin typeface="Nunito Light" charset="0"/>
                </a:endParaRPr>
              </a:p>
            </p:txBody>
          </p:sp>
          <p:sp>
            <p:nvSpPr>
              <p:cNvPr id="61" name="Freeform 1038">
                <a:extLst>
                  <a:ext uri="{FF2B5EF4-FFF2-40B4-BE49-F238E27FC236}">
                    <a16:creationId xmlns:a16="http://schemas.microsoft.com/office/drawing/2014/main" id="{61642F87-0FA5-4CC7-B1C0-CD47BCD8D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2139" y="4067229"/>
                <a:ext cx="1073267" cy="330820"/>
              </a:xfrm>
              <a:custGeom>
                <a:avLst/>
                <a:gdLst>
                  <a:gd name="T0" fmla="*/ 421 w 425"/>
                  <a:gd name="T1" fmla="*/ 131 h 131"/>
                  <a:gd name="T2" fmla="*/ 0 w 425"/>
                  <a:gd name="T3" fmla="*/ 15 h 131"/>
                  <a:gd name="T4" fmla="*/ 4 w 425"/>
                  <a:gd name="T5" fmla="*/ 0 h 131"/>
                  <a:gd name="T6" fmla="*/ 425 w 425"/>
                  <a:gd name="T7" fmla="*/ 116 h 131"/>
                  <a:gd name="T8" fmla="*/ 421 w 425"/>
                  <a:gd name="T9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131">
                    <a:moveTo>
                      <a:pt x="421" y="131"/>
                    </a:moveTo>
                    <a:lnTo>
                      <a:pt x="0" y="15"/>
                    </a:lnTo>
                    <a:lnTo>
                      <a:pt x="4" y="0"/>
                    </a:lnTo>
                    <a:lnTo>
                      <a:pt x="425" y="116"/>
                    </a:lnTo>
                    <a:lnTo>
                      <a:pt x="421" y="1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99" dirty="0">
                  <a:latin typeface="Nunito Light" charset="0"/>
                </a:endParaRPr>
              </a:p>
            </p:txBody>
          </p:sp>
          <p:sp>
            <p:nvSpPr>
              <p:cNvPr id="62" name="Freeform 1039">
                <a:extLst>
                  <a:ext uri="{FF2B5EF4-FFF2-40B4-BE49-F238E27FC236}">
                    <a16:creationId xmlns:a16="http://schemas.microsoft.com/office/drawing/2014/main" id="{7C049D45-2D8E-4C4C-A9B5-DF5DECC87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1049" y="5229506"/>
                <a:ext cx="777804" cy="185130"/>
              </a:xfrm>
              <a:custGeom>
                <a:avLst/>
                <a:gdLst>
                  <a:gd name="T0" fmla="*/ 4 w 406"/>
                  <a:gd name="T1" fmla="*/ 105 h 105"/>
                  <a:gd name="T2" fmla="*/ 0 w 406"/>
                  <a:gd name="T3" fmla="*/ 90 h 105"/>
                  <a:gd name="T4" fmla="*/ 402 w 406"/>
                  <a:gd name="T5" fmla="*/ 0 h 105"/>
                  <a:gd name="T6" fmla="*/ 406 w 406"/>
                  <a:gd name="T7" fmla="*/ 15 h 105"/>
                  <a:gd name="T8" fmla="*/ 4 w 406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6" h="105">
                    <a:moveTo>
                      <a:pt x="4" y="105"/>
                    </a:moveTo>
                    <a:lnTo>
                      <a:pt x="0" y="90"/>
                    </a:lnTo>
                    <a:lnTo>
                      <a:pt x="402" y="0"/>
                    </a:lnTo>
                    <a:lnTo>
                      <a:pt x="406" y="15"/>
                    </a:lnTo>
                    <a:lnTo>
                      <a:pt x="4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99" dirty="0">
                  <a:latin typeface="Nunito Light" charset="0"/>
                </a:endParaRPr>
              </a:p>
            </p:txBody>
          </p:sp>
          <p:sp>
            <p:nvSpPr>
              <p:cNvPr id="63" name="Freeform 1040">
                <a:extLst>
                  <a:ext uri="{FF2B5EF4-FFF2-40B4-BE49-F238E27FC236}">
                    <a16:creationId xmlns:a16="http://schemas.microsoft.com/office/drawing/2014/main" id="{615EAC43-69E2-46E7-852E-2DAFAAEAF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93263" y="4362692"/>
                <a:ext cx="719720" cy="601031"/>
              </a:xfrm>
              <a:custGeom>
                <a:avLst/>
                <a:gdLst>
                  <a:gd name="T0" fmla="*/ 10 w 285"/>
                  <a:gd name="T1" fmla="*/ 238 h 238"/>
                  <a:gd name="T2" fmla="*/ 0 w 285"/>
                  <a:gd name="T3" fmla="*/ 226 h 238"/>
                  <a:gd name="T4" fmla="*/ 275 w 285"/>
                  <a:gd name="T5" fmla="*/ 0 h 238"/>
                  <a:gd name="T6" fmla="*/ 285 w 285"/>
                  <a:gd name="T7" fmla="*/ 12 h 238"/>
                  <a:gd name="T8" fmla="*/ 10 w 285"/>
                  <a:gd name="T9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238">
                    <a:moveTo>
                      <a:pt x="10" y="238"/>
                    </a:moveTo>
                    <a:lnTo>
                      <a:pt x="0" y="226"/>
                    </a:lnTo>
                    <a:lnTo>
                      <a:pt x="275" y="0"/>
                    </a:lnTo>
                    <a:lnTo>
                      <a:pt x="285" y="12"/>
                    </a:lnTo>
                    <a:lnTo>
                      <a:pt x="10" y="2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99" dirty="0">
                  <a:latin typeface="Nunito Light" charset="0"/>
                </a:endParaRPr>
              </a:p>
            </p:txBody>
          </p:sp>
          <p:sp>
            <p:nvSpPr>
              <p:cNvPr id="64" name="Rectangle 1041">
                <a:extLst>
                  <a:ext uri="{FF2B5EF4-FFF2-40B4-BE49-F238E27FC236}">
                    <a16:creationId xmlns:a16="http://schemas.microsoft.com/office/drawing/2014/main" id="{241EDBA2-6F44-4E9A-B179-E13F2B884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6986" y="4084906"/>
                <a:ext cx="45719" cy="75045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99" dirty="0">
                  <a:latin typeface="Nunito Light" charset="0"/>
                </a:endParaRPr>
              </a:p>
            </p:txBody>
          </p:sp>
          <p:sp>
            <p:nvSpPr>
              <p:cNvPr id="65" name="Freeform 1042">
                <a:extLst>
                  <a:ext uri="{FF2B5EF4-FFF2-40B4-BE49-F238E27FC236}">
                    <a16:creationId xmlns:a16="http://schemas.microsoft.com/office/drawing/2014/main" id="{05FE91D8-1F85-4545-9EEC-62AA8A624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8372" y="4297035"/>
                <a:ext cx="484865" cy="628382"/>
              </a:xfrm>
              <a:custGeom>
                <a:avLst/>
                <a:gdLst>
                  <a:gd name="T0" fmla="*/ 171 w 184"/>
                  <a:gd name="T1" fmla="*/ 252 h 252"/>
                  <a:gd name="T2" fmla="*/ 0 w 184"/>
                  <a:gd name="T3" fmla="*/ 9 h 252"/>
                  <a:gd name="T4" fmla="*/ 12 w 184"/>
                  <a:gd name="T5" fmla="*/ 0 h 252"/>
                  <a:gd name="T6" fmla="*/ 184 w 184"/>
                  <a:gd name="T7" fmla="*/ 243 h 252"/>
                  <a:gd name="T8" fmla="*/ 171 w 184"/>
                  <a:gd name="T9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252">
                    <a:moveTo>
                      <a:pt x="171" y="252"/>
                    </a:moveTo>
                    <a:lnTo>
                      <a:pt x="0" y="9"/>
                    </a:lnTo>
                    <a:lnTo>
                      <a:pt x="12" y="0"/>
                    </a:lnTo>
                    <a:lnTo>
                      <a:pt x="184" y="243"/>
                    </a:lnTo>
                    <a:lnTo>
                      <a:pt x="171" y="2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99" dirty="0">
                  <a:latin typeface="Nunito Light" charset="0"/>
                </a:endParaRPr>
              </a:p>
            </p:txBody>
          </p:sp>
          <p:sp>
            <p:nvSpPr>
              <p:cNvPr id="66" name="Freeform 1043">
                <a:extLst>
                  <a:ext uri="{FF2B5EF4-FFF2-40B4-BE49-F238E27FC236}">
                    <a16:creationId xmlns:a16="http://schemas.microsoft.com/office/drawing/2014/main" id="{866881B2-CDC6-4DC9-B4C6-C9D66041C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8543" y="4814728"/>
                <a:ext cx="1310650" cy="333301"/>
              </a:xfrm>
              <a:custGeom>
                <a:avLst/>
                <a:gdLst>
                  <a:gd name="T0" fmla="*/ 550 w 553"/>
                  <a:gd name="T1" fmla="*/ 128 h 128"/>
                  <a:gd name="T2" fmla="*/ 0 w 553"/>
                  <a:gd name="T3" fmla="*/ 16 h 128"/>
                  <a:gd name="T4" fmla="*/ 3 w 553"/>
                  <a:gd name="T5" fmla="*/ 0 h 128"/>
                  <a:gd name="T6" fmla="*/ 553 w 553"/>
                  <a:gd name="T7" fmla="*/ 113 h 128"/>
                  <a:gd name="T8" fmla="*/ 550 w 553"/>
                  <a:gd name="T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3" h="128">
                    <a:moveTo>
                      <a:pt x="550" y="128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553" y="113"/>
                    </a:lnTo>
                    <a:lnTo>
                      <a:pt x="550" y="1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99" dirty="0">
                  <a:latin typeface="Nunito Light" charset="0"/>
                </a:endParaRPr>
              </a:p>
            </p:txBody>
          </p:sp>
        </p:grpSp>
        <p:sp>
          <p:nvSpPr>
            <p:cNvPr id="67" name="Freeform 1053">
              <a:extLst>
                <a:ext uri="{FF2B5EF4-FFF2-40B4-BE49-F238E27FC236}">
                  <a16:creationId xmlns:a16="http://schemas.microsoft.com/office/drawing/2014/main" id="{BFF21871-9027-4A13-B7D1-4ADCC656B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2764" y="6546829"/>
              <a:ext cx="2183236" cy="2678224"/>
            </a:xfrm>
            <a:custGeom>
              <a:avLst/>
              <a:gdLst>
                <a:gd name="T0" fmla="*/ 265 w 521"/>
                <a:gd name="T1" fmla="*/ 0 h 638"/>
                <a:gd name="T2" fmla="*/ 54 w 521"/>
                <a:gd name="T3" fmla="*/ 117 h 638"/>
                <a:gd name="T4" fmla="*/ 41 w 521"/>
                <a:gd name="T5" fmla="*/ 251 h 638"/>
                <a:gd name="T6" fmla="*/ 0 w 521"/>
                <a:gd name="T7" fmla="*/ 391 h 638"/>
                <a:gd name="T8" fmla="*/ 48 w 521"/>
                <a:gd name="T9" fmla="*/ 413 h 638"/>
                <a:gd name="T10" fmla="*/ 34 w 521"/>
                <a:gd name="T11" fmla="*/ 444 h 638"/>
                <a:gd name="T12" fmla="*/ 52 w 521"/>
                <a:gd name="T13" fmla="*/ 459 h 638"/>
                <a:gd name="T14" fmla="*/ 37 w 521"/>
                <a:gd name="T15" fmla="*/ 470 h 638"/>
                <a:gd name="T16" fmla="*/ 49 w 521"/>
                <a:gd name="T17" fmla="*/ 507 h 638"/>
                <a:gd name="T18" fmla="*/ 49 w 521"/>
                <a:gd name="T19" fmla="*/ 506 h 638"/>
                <a:gd name="T20" fmla="*/ 74 w 521"/>
                <a:gd name="T21" fmla="*/ 556 h 638"/>
                <a:gd name="T22" fmla="*/ 180 w 521"/>
                <a:gd name="T23" fmla="*/ 544 h 638"/>
                <a:gd name="T24" fmla="*/ 180 w 521"/>
                <a:gd name="T25" fmla="*/ 638 h 638"/>
                <a:gd name="T26" fmla="*/ 423 w 521"/>
                <a:gd name="T27" fmla="*/ 638 h 638"/>
                <a:gd name="T28" fmla="*/ 416 w 521"/>
                <a:gd name="T29" fmla="*/ 504 h 638"/>
                <a:gd name="T30" fmla="*/ 521 w 521"/>
                <a:gd name="T31" fmla="*/ 265 h 638"/>
                <a:gd name="T32" fmla="*/ 265 w 521"/>
                <a:gd name="T33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1" h="638">
                  <a:moveTo>
                    <a:pt x="265" y="0"/>
                  </a:moveTo>
                  <a:cubicBezTo>
                    <a:pt x="158" y="0"/>
                    <a:pt x="92" y="39"/>
                    <a:pt x="54" y="117"/>
                  </a:cubicBezTo>
                  <a:cubicBezTo>
                    <a:pt x="38" y="149"/>
                    <a:pt x="27" y="237"/>
                    <a:pt x="41" y="251"/>
                  </a:cubicBezTo>
                  <a:cubicBezTo>
                    <a:pt x="71" y="281"/>
                    <a:pt x="0" y="345"/>
                    <a:pt x="0" y="391"/>
                  </a:cubicBezTo>
                  <a:cubicBezTo>
                    <a:pt x="0" y="417"/>
                    <a:pt x="37" y="403"/>
                    <a:pt x="48" y="413"/>
                  </a:cubicBezTo>
                  <a:cubicBezTo>
                    <a:pt x="57" y="423"/>
                    <a:pt x="34" y="438"/>
                    <a:pt x="34" y="444"/>
                  </a:cubicBezTo>
                  <a:cubicBezTo>
                    <a:pt x="34" y="456"/>
                    <a:pt x="45" y="459"/>
                    <a:pt x="52" y="459"/>
                  </a:cubicBezTo>
                  <a:cubicBezTo>
                    <a:pt x="52" y="459"/>
                    <a:pt x="37" y="458"/>
                    <a:pt x="37" y="470"/>
                  </a:cubicBezTo>
                  <a:cubicBezTo>
                    <a:pt x="37" y="485"/>
                    <a:pt x="50" y="478"/>
                    <a:pt x="49" y="507"/>
                  </a:cubicBezTo>
                  <a:cubicBezTo>
                    <a:pt x="49" y="506"/>
                    <a:pt x="49" y="506"/>
                    <a:pt x="49" y="506"/>
                  </a:cubicBezTo>
                  <a:cubicBezTo>
                    <a:pt x="46" y="528"/>
                    <a:pt x="46" y="556"/>
                    <a:pt x="74" y="556"/>
                  </a:cubicBezTo>
                  <a:cubicBezTo>
                    <a:pt x="108" y="556"/>
                    <a:pt x="148" y="533"/>
                    <a:pt x="180" y="544"/>
                  </a:cubicBezTo>
                  <a:cubicBezTo>
                    <a:pt x="203" y="551"/>
                    <a:pt x="196" y="622"/>
                    <a:pt x="180" y="638"/>
                  </a:cubicBezTo>
                  <a:cubicBezTo>
                    <a:pt x="423" y="638"/>
                    <a:pt x="423" y="638"/>
                    <a:pt x="423" y="638"/>
                  </a:cubicBezTo>
                  <a:cubicBezTo>
                    <a:pt x="423" y="638"/>
                    <a:pt x="386" y="595"/>
                    <a:pt x="416" y="504"/>
                  </a:cubicBezTo>
                  <a:cubicBezTo>
                    <a:pt x="438" y="437"/>
                    <a:pt x="521" y="448"/>
                    <a:pt x="521" y="265"/>
                  </a:cubicBezTo>
                  <a:cubicBezTo>
                    <a:pt x="521" y="119"/>
                    <a:pt x="422" y="0"/>
                    <a:pt x="2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C2FCC48-F438-48E2-9384-5D2B3B7F0E72}"/>
                </a:ext>
              </a:extLst>
            </p:cNvPr>
            <p:cNvGrpSpPr/>
            <p:nvPr/>
          </p:nvGrpSpPr>
          <p:grpSpPr>
            <a:xfrm>
              <a:off x="17155900" y="4144117"/>
              <a:ext cx="6684386" cy="3123901"/>
              <a:chOff x="17155900" y="4144117"/>
              <a:chExt cx="6684386" cy="3123901"/>
            </a:xfrm>
            <a:solidFill>
              <a:schemeClr val="bg1"/>
            </a:solidFill>
          </p:grpSpPr>
          <p:sp>
            <p:nvSpPr>
              <p:cNvPr id="69" name="Oval 1044">
                <a:extLst>
                  <a:ext uri="{FF2B5EF4-FFF2-40B4-BE49-F238E27FC236}">
                    <a16:creationId xmlns:a16="http://schemas.microsoft.com/office/drawing/2014/main" id="{E1A02FA1-8EBD-4486-9EA3-4A8560D4C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37414" y="5072383"/>
                <a:ext cx="296706" cy="29670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99" dirty="0">
                  <a:latin typeface="Nunito Light" charset="0"/>
                </a:endParaRPr>
              </a:p>
            </p:txBody>
          </p:sp>
          <p:sp>
            <p:nvSpPr>
              <p:cNvPr id="70" name="Oval 1045">
                <a:extLst>
                  <a:ext uri="{FF2B5EF4-FFF2-40B4-BE49-F238E27FC236}">
                    <a16:creationId xmlns:a16="http://schemas.microsoft.com/office/drawing/2014/main" id="{3CADC5C2-F370-4AF4-A42B-4F1E71E1B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13420" y="5581024"/>
                <a:ext cx="330618" cy="32637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99" dirty="0">
                  <a:latin typeface="Nunito Light" charset="0"/>
                </a:endParaRPr>
              </a:p>
            </p:txBody>
          </p:sp>
          <p:sp>
            <p:nvSpPr>
              <p:cNvPr id="71" name="Oval 1046">
                <a:extLst>
                  <a:ext uri="{FF2B5EF4-FFF2-40B4-BE49-F238E27FC236}">
                    <a16:creationId xmlns:a16="http://schemas.microsoft.com/office/drawing/2014/main" id="{0BB4BC15-6AB9-493A-A557-80C8F4AA9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41361" y="4144117"/>
                <a:ext cx="330618" cy="33061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99" dirty="0">
                  <a:latin typeface="Nunito Light" charset="0"/>
                </a:endParaRPr>
              </a:p>
            </p:txBody>
          </p:sp>
          <p:sp>
            <p:nvSpPr>
              <p:cNvPr id="72" name="Oval 1047">
                <a:extLst>
                  <a:ext uri="{FF2B5EF4-FFF2-40B4-BE49-F238E27FC236}">
                    <a16:creationId xmlns:a16="http://schemas.microsoft.com/office/drawing/2014/main" id="{0DBD6E3C-365B-455C-A951-057973D19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8681" y="5508968"/>
                <a:ext cx="241605" cy="23736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99" dirty="0">
                  <a:latin typeface="Nunito Light" charset="0"/>
                </a:endParaRPr>
              </a:p>
            </p:txBody>
          </p:sp>
          <p:sp>
            <p:nvSpPr>
              <p:cNvPr id="73" name="Oval 1048">
                <a:extLst>
                  <a:ext uri="{FF2B5EF4-FFF2-40B4-BE49-F238E27FC236}">
                    <a16:creationId xmlns:a16="http://schemas.microsoft.com/office/drawing/2014/main" id="{FE697E0E-3528-470F-B31D-C2A801DE67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7459" y="5504729"/>
                <a:ext cx="241605" cy="24160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99" dirty="0">
                  <a:latin typeface="Nunito Light" charset="0"/>
                </a:endParaRPr>
              </a:p>
            </p:txBody>
          </p:sp>
          <p:sp>
            <p:nvSpPr>
              <p:cNvPr id="74" name="Oval 1049">
                <a:extLst>
                  <a:ext uri="{FF2B5EF4-FFF2-40B4-BE49-F238E27FC236}">
                    <a16:creationId xmlns:a16="http://schemas.microsoft.com/office/drawing/2014/main" id="{A6EC55E0-61C6-4FE2-8032-3EEC4E1B7C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45891" y="4169548"/>
                <a:ext cx="279754" cy="279754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99" dirty="0">
                  <a:latin typeface="Nunito Light" charset="0"/>
                </a:endParaRPr>
              </a:p>
            </p:txBody>
          </p:sp>
          <p:sp>
            <p:nvSpPr>
              <p:cNvPr id="75" name="Oval 1050">
                <a:extLst>
                  <a:ext uri="{FF2B5EF4-FFF2-40B4-BE49-F238E27FC236}">
                    <a16:creationId xmlns:a16="http://schemas.microsoft.com/office/drawing/2014/main" id="{98AC0D06-608B-42FA-B95B-824C329FC3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55900" y="6365181"/>
                <a:ext cx="241605" cy="23736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99" dirty="0">
                  <a:latin typeface="Nunito Light" charset="0"/>
                </a:endParaRPr>
              </a:p>
            </p:txBody>
          </p:sp>
          <p:sp>
            <p:nvSpPr>
              <p:cNvPr id="76" name="Oval 1051">
                <a:extLst>
                  <a:ext uri="{FF2B5EF4-FFF2-40B4-BE49-F238E27FC236}">
                    <a16:creationId xmlns:a16="http://schemas.microsoft.com/office/drawing/2014/main" id="{5A58653B-09A3-471F-9727-C44EE41C1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32266" y="7026413"/>
                <a:ext cx="233127" cy="24160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99" dirty="0">
                  <a:latin typeface="Nunito Light" charset="0"/>
                </a:endParaRPr>
              </a:p>
            </p:txBody>
          </p:sp>
          <p:sp>
            <p:nvSpPr>
              <p:cNvPr id="77" name="Oval 1052">
                <a:extLst>
                  <a:ext uri="{FF2B5EF4-FFF2-40B4-BE49-F238E27FC236}">
                    <a16:creationId xmlns:a16="http://schemas.microsoft.com/office/drawing/2014/main" id="{F6249DFA-A810-43D8-A42E-6F6571B78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75528" y="4661234"/>
                <a:ext cx="237366" cy="23736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91416" tIns="45708" rIns="91416" bIns="45708"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99" dirty="0">
                  <a:latin typeface="Nunito Light" charset="0"/>
                </a:endParaRPr>
              </a:p>
            </p:txBody>
          </p:sp>
        </p:grpSp>
      </p:grpSp>
      <p:sp>
        <p:nvSpPr>
          <p:cNvPr id="41" name="TextBox 6">
            <a:extLst>
              <a:ext uri="{FF2B5EF4-FFF2-40B4-BE49-F238E27FC236}">
                <a16:creationId xmlns:a16="http://schemas.microsoft.com/office/drawing/2014/main" id="{AA934F10-58AD-4431-A7E7-CA6A6903759F}"/>
              </a:ext>
            </a:extLst>
          </p:cNvPr>
          <p:cNvSpPr txBox="1"/>
          <p:nvPr/>
        </p:nvSpPr>
        <p:spPr>
          <a:xfrm>
            <a:off x="1217357" y="427038"/>
            <a:ext cx="2303355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/>
              <a:t>Fixed length codes     </a:t>
            </a:r>
            <a:r>
              <a:rPr lang="en-US" sz="8800" b="1" dirty="0">
                <a:solidFill>
                  <a:schemeClr val="bg1"/>
                </a:solidFill>
              </a:rPr>
              <a:t>Variable length codes</a:t>
            </a:r>
            <a:endParaRPr lang="en-US" sz="8800" b="1" spc="600" dirty="0">
              <a:solidFill>
                <a:schemeClr val="bg1"/>
              </a:solidFill>
              <a:latin typeface="Nunito Light" charset="0"/>
              <a:ea typeface="Nunito Light" charset="0"/>
              <a:cs typeface="Nunito Light" charset="0"/>
            </a:endParaRPr>
          </a:p>
        </p:txBody>
      </p:sp>
      <p:sp>
        <p:nvSpPr>
          <p:cNvPr id="13317" name="מלבן 1">
            <a:extLst>
              <a:ext uri="{FF2B5EF4-FFF2-40B4-BE49-F238E27FC236}">
                <a16:creationId xmlns:a16="http://schemas.microsoft.com/office/drawing/2014/main" id="{DB6CDDD0-032C-4643-BD5A-CEEDBDE9D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3126006"/>
            <a:ext cx="1015206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dirty="0"/>
              <a:t>Each symbol (or codeword) is coded with the same number of bits</a:t>
            </a:r>
            <a:r>
              <a:rPr lang="en-US" altLang="en-IL" sz="4400" dirty="0"/>
              <a:t>, such as the American Standard Code for Information Interchange ASCII code.</a:t>
            </a:r>
            <a:endParaRPr lang="en-IL" altLang="en-IL" sz="4400" dirty="0"/>
          </a:p>
        </p:txBody>
      </p:sp>
      <p:sp>
        <p:nvSpPr>
          <p:cNvPr id="13318" name="מלבן 4">
            <a:extLst>
              <a:ext uri="{FF2B5EF4-FFF2-40B4-BE49-F238E27FC236}">
                <a16:creationId xmlns:a16="http://schemas.microsoft.com/office/drawing/2014/main" id="{CD6853DD-F3BE-4D04-97A0-804248B5B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8063" y="3132138"/>
            <a:ext cx="966628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Symbols may be coded with variable-length</a:t>
            </a:r>
            <a:r>
              <a:rPr lang="en-US" altLang="en-IL" sz="4400" dirty="0">
                <a:solidFill>
                  <a:schemeClr val="bg1"/>
                </a:solidFill>
              </a:rPr>
              <a:t>, for instance, Huffman, Elias and Fibonacci codes.</a:t>
            </a:r>
            <a:endParaRPr lang="en-IL" altLang="en-IL" sz="4400" dirty="0">
              <a:solidFill>
                <a:schemeClr val="bg1"/>
              </a:solidFill>
            </a:endParaRPr>
          </a:p>
        </p:txBody>
      </p:sp>
      <p:sp>
        <p:nvSpPr>
          <p:cNvPr id="52" name="מלבן 51">
            <a:extLst>
              <a:ext uri="{FF2B5EF4-FFF2-40B4-BE49-F238E27FC236}">
                <a16:creationId xmlns:a16="http://schemas.microsoft.com/office/drawing/2014/main" id="{362C19A0-0E4F-49E1-9A05-75C66318A83B}"/>
              </a:ext>
            </a:extLst>
          </p:cNvPr>
          <p:cNvSpPr/>
          <p:nvPr/>
        </p:nvSpPr>
        <p:spPr>
          <a:xfrm>
            <a:off x="1054100" y="7818438"/>
            <a:ext cx="10152063" cy="2124075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400" u="sng" dirty="0"/>
              <a:t>Example</a:t>
            </a:r>
            <a:r>
              <a:rPr lang="en-US" sz="4400" dirty="0"/>
              <a:t>:</a:t>
            </a:r>
          </a:p>
          <a:p>
            <a:pPr>
              <a:defRPr/>
            </a:pPr>
            <a:r>
              <a:rPr lang="en-US" sz="4400" dirty="0"/>
              <a:t>A code with Fixed length codes words:</a:t>
            </a:r>
          </a:p>
          <a:p>
            <a:pPr>
              <a:defRPr/>
            </a:pPr>
            <a:r>
              <a:rPr lang="en-US" sz="4400" b="1" dirty="0"/>
              <a:t>S1-&gt;00;   S2-&gt;01;   S3-&gt; 10</a:t>
            </a:r>
            <a:endParaRPr lang="en-IL" sz="4400" b="1" dirty="0"/>
          </a:p>
        </p:txBody>
      </p:sp>
      <p:sp>
        <p:nvSpPr>
          <p:cNvPr id="53" name="מלבן 52">
            <a:extLst>
              <a:ext uri="{FF2B5EF4-FFF2-40B4-BE49-F238E27FC236}">
                <a16:creationId xmlns:a16="http://schemas.microsoft.com/office/drawing/2014/main" id="{77268FF2-33AD-45E0-81E2-F960D606BE1D}"/>
              </a:ext>
            </a:extLst>
          </p:cNvPr>
          <p:cNvSpPr/>
          <p:nvPr/>
        </p:nvSpPr>
        <p:spPr>
          <a:xfrm>
            <a:off x="12760960" y="7832725"/>
            <a:ext cx="11018203" cy="2123658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u="sng" dirty="0">
                <a:solidFill>
                  <a:schemeClr val="bg1"/>
                </a:solidFill>
              </a:rPr>
              <a:t>Example</a:t>
            </a:r>
            <a:r>
              <a:rPr lang="en-US" sz="4400" dirty="0">
                <a:solidFill>
                  <a:schemeClr val="bg1"/>
                </a:solidFill>
              </a:rPr>
              <a:t>:</a:t>
            </a:r>
          </a:p>
          <a:p>
            <a:pPr>
              <a:defRPr/>
            </a:pPr>
            <a:r>
              <a:rPr lang="en-US" sz="4400" dirty="0">
                <a:solidFill>
                  <a:schemeClr val="bg1"/>
                </a:solidFill>
              </a:rPr>
              <a:t>A code with V</a:t>
            </a:r>
            <a:r>
              <a:rPr lang="en-US" altLang="en-IL" sz="4400" dirty="0">
                <a:solidFill>
                  <a:schemeClr val="bg1"/>
                </a:solidFill>
              </a:rPr>
              <a:t>ariable</a:t>
            </a:r>
            <a:r>
              <a:rPr lang="en-US" sz="4400" dirty="0">
                <a:solidFill>
                  <a:schemeClr val="bg1"/>
                </a:solidFill>
              </a:rPr>
              <a:t> length codes words:</a:t>
            </a:r>
          </a:p>
          <a:p>
            <a:pPr>
              <a:defRPr/>
            </a:pPr>
            <a:r>
              <a:rPr lang="en-US" sz="4400" b="1" dirty="0">
                <a:solidFill>
                  <a:schemeClr val="bg1"/>
                </a:solidFill>
              </a:rPr>
              <a:t>S1-&gt;0;   S2-&gt;10;   S3-&gt; 11</a:t>
            </a:r>
            <a:endParaRPr lang="en-IL" sz="4400" b="1" dirty="0">
              <a:solidFill>
                <a:schemeClr val="bg1"/>
              </a:solidFill>
            </a:endParaRPr>
          </a:p>
        </p:txBody>
      </p: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B21C8720-16E0-47B7-A0A0-34C506B9248D}"/>
              </a:ext>
            </a:extLst>
          </p:cNvPr>
          <p:cNvSpPr txBox="1"/>
          <p:nvPr/>
        </p:nvSpPr>
        <p:spPr>
          <a:xfrm>
            <a:off x="156473" y="13000038"/>
            <a:ext cx="15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3/19</a:t>
            </a:r>
            <a:endParaRPr lang="en-IL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">
            <a:extLst>
              <a:ext uri="{FF2B5EF4-FFF2-40B4-BE49-F238E27FC236}">
                <a16:creationId xmlns:a16="http://schemas.microsoft.com/office/drawing/2014/main" id="{A5517FDD-6A35-46F0-9905-FF0BA9E411EF}"/>
              </a:ext>
            </a:extLst>
          </p:cNvPr>
          <p:cNvSpPr txBox="1"/>
          <p:nvPr/>
        </p:nvSpPr>
        <p:spPr>
          <a:xfrm>
            <a:off x="7539723" y="1272149"/>
            <a:ext cx="8518742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b="1" spc="600" dirty="0">
                <a:solidFill>
                  <a:schemeClr val="accent1">
                    <a:lumMod val="50000"/>
                  </a:schemeClr>
                </a:solidFill>
                <a:latin typeface="Nunito Light" charset="0"/>
              </a:rPr>
              <a:t>Unary Code 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DCE6B78-7512-4AE3-A4DB-303918B29C78}"/>
              </a:ext>
            </a:extLst>
          </p:cNvPr>
          <p:cNvSpPr txBox="1"/>
          <p:nvPr/>
        </p:nvSpPr>
        <p:spPr>
          <a:xfrm>
            <a:off x="156473" y="13000038"/>
            <a:ext cx="15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4/19</a:t>
            </a:r>
            <a:endParaRPr lang="en-IL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BA4343FF-CDAB-45B0-8C63-382E40E6BDC1}"/>
                  </a:ext>
                </a:extLst>
              </p:cNvPr>
              <p:cNvSpPr txBox="1"/>
              <p:nvPr/>
            </p:nvSpPr>
            <p:spPr>
              <a:xfrm>
                <a:off x="3449171" y="4215826"/>
                <a:ext cx="19877367" cy="38779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7200" dirty="0"/>
                  <a:t>The codeword for natural number n&gt;0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7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p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7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7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7200" dirty="0"/>
                  <a:t> </a:t>
                </a:r>
              </a:p>
              <a:p>
                <a:endParaRPr lang="en-US" sz="5400" dirty="0"/>
              </a:p>
              <a:p>
                <a:r>
                  <a:rPr lang="en-US" sz="5400" dirty="0"/>
                  <a:t>For example: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5400" dirty="0"/>
                  <a:t>, </a:t>
                </a:r>
                <a14:m>
                  <m:oMath xmlns:m="http://schemas.openxmlformats.org/officeDocument/2006/math">
                    <m:r>
                      <a:rPr lang="en-US" sz="5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400" i="1" dirty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5400" b="0" i="1" dirty="0" smtClean="0">
                        <a:latin typeface="Cambria Math" panose="02040503050406030204" pitchFamily="18" charset="0"/>
                      </a:rPr>
                      <m:t>𝑛𝑎𝑟𝑦</m:t>
                    </m:r>
                    <m:d>
                      <m:dPr>
                        <m:ctrlPr>
                          <a:rPr lang="en-US" sz="5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5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0" i="1" dirty="0" smtClean="0">
                        <a:latin typeface="Cambria Math" panose="02040503050406030204" pitchFamily="18" charset="0"/>
                      </a:rPr>
                      <m:t>00001</m:t>
                    </m:r>
                  </m:oMath>
                </a14:m>
                <a:endParaRPr lang="en-US" sz="5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e-IL" sz="6600" dirty="0"/>
              </a:p>
            </p:txBody>
          </p:sp>
        </mc:Choice>
        <mc:Fallback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BA4343FF-CDAB-45B0-8C63-382E40E6B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171" y="4215826"/>
                <a:ext cx="19877367" cy="3877985"/>
              </a:xfrm>
              <a:prstGeom prst="rect">
                <a:avLst/>
              </a:prstGeom>
              <a:blipFill>
                <a:blip r:embed="rId3"/>
                <a:stretch>
                  <a:fillRect l="-2331" t="-59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5A821B-653C-4923-B162-2586973C535B}"/>
              </a:ext>
            </a:extLst>
          </p:cNvPr>
          <p:cNvSpPr txBox="1"/>
          <p:nvPr/>
        </p:nvSpPr>
        <p:spPr>
          <a:xfrm>
            <a:off x="7183438" y="617538"/>
            <a:ext cx="6421437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spc="600" dirty="0">
                <a:latin typeface="Nunito Light" charset="0"/>
              </a:rPr>
              <a:t>Elias Codes: </a:t>
            </a:r>
          </a:p>
        </p:txBody>
      </p:sp>
      <p:graphicFrame>
        <p:nvGraphicFramePr>
          <p:cNvPr id="10" name="Group 160">
            <a:extLst>
              <a:ext uri="{FF2B5EF4-FFF2-40B4-BE49-F238E27FC236}">
                <a16:creationId xmlns:a16="http://schemas.microsoft.com/office/drawing/2014/main" id="{6509910E-DA84-48C9-85F2-58C6789C07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389173"/>
              </p:ext>
            </p:extLst>
          </p:nvPr>
        </p:nvGraphicFramePr>
        <p:xfrm>
          <a:off x="5834248" y="2728494"/>
          <a:ext cx="10055691" cy="7044710"/>
        </p:xfrm>
        <a:graphic>
          <a:graphicData uri="http://schemas.openxmlformats.org/drawingml/2006/table">
            <a:tbl>
              <a:tblPr/>
              <a:tblGrid>
                <a:gridCol w="725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8023">
                  <a:extLst>
                    <a:ext uri="{9D8B030D-6E8A-4147-A177-3AD203B41FA5}">
                      <a16:colId xmlns:a16="http://schemas.microsoft.com/office/drawing/2014/main" val="349000633"/>
                    </a:ext>
                  </a:extLst>
                </a:gridCol>
                <a:gridCol w="4932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36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Unary Code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8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Elias C</a:t>
                      </a:r>
                      <a:r>
                        <a:rPr kumimoji="0" lang="el-GR" sz="3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γ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 Code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C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01 0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01 1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001 00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4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00001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001 01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4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000001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001 10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4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0000001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001 11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4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00000001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0001 000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4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000000001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/>
                        </a:rPr>
                        <a:t>0001 001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46D5C035-75BB-492C-AB11-A001A42B82FF}"/>
              </a:ext>
            </a:extLst>
          </p:cNvPr>
          <p:cNvSpPr txBox="1"/>
          <p:nvPr/>
        </p:nvSpPr>
        <p:spPr>
          <a:xfrm>
            <a:off x="156473" y="13000038"/>
            <a:ext cx="15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5/19</a:t>
            </a:r>
            <a:endParaRPr lang="en-IL" b="1" dirty="0"/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6D03C97D-DF6C-40FF-B389-91A417F56EDB}"/>
              </a:ext>
            </a:extLst>
          </p:cNvPr>
          <p:cNvGrpSpPr/>
          <p:nvPr/>
        </p:nvGrpSpPr>
        <p:grpSpPr>
          <a:xfrm>
            <a:off x="17561860" y="8726696"/>
            <a:ext cx="6078070" cy="3245224"/>
            <a:chOff x="3399181" y="3124890"/>
            <a:chExt cx="17056379" cy="9705347"/>
          </a:xfrm>
        </p:grpSpPr>
        <p:pic>
          <p:nvPicPr>
            <p:cNvPr id="2" name="תמונה 1">
              <a:extLst>
                <a:ext uri="{FF2B5EF4-FFF2-40B4-BE49-F238E27FC236}">
                  <a16:creationId xmlns:a16="http://schemas.microsoft.com/office/drawing/2014/main" id="{F64B775A-370D-4059-B270-E01C5DF92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99181" y="3124890"/>
              <a:ext cx="17056379" cy="4428849"/>
            </a:xfrm>
            <a:prstGeom prst="rect">
              <a:avLst/>
            </a:prstGeom>
          </p:spPr>
        </p:pic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AC45F06B-14D1-4B95-9F1F-412F4D52FC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04"/>
            <a:stretch/>
          </p:blipFill>
          <p:spPr>
            <a:xfrm>
              <a:off x="3597965" y="7533861"/>
              <a:ext cx="16857595" cy="5296376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F9A1AA0-A2A0-4DD5-B78F-13ED2C781AC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print"/>
          <a:srcRect b="68896"/>
          <a:stretch/>
        </p:blipFill>
        <p:spPr>
          <a:xfrm>
            <a:off x="14387512" y="6598025"/>
            <a:ext cx="9679774" cy="6019426"/>
          </a:xfrm>
          <a:custGeom>
            <a:avLst/>
            <a:gdLst>
              <a:gd name="connsiteX0" fmla="*/ 1794805 w 3589610"/>
              <a:gd name="connsiteY0" fmla="*/ 0 h 3589610"/>
              <a:gd name="connsiteX1" fmla="*/ 3589610 w 3589610"/>
              <a:gd name="connsiteY1" fmla="*/ 1794805 h 3589610"/>
              <a:gd name="connsiteX2" fmla="*/ 1794805 w 3589610"/>
              <a:gd name="connsiteY2" fmla="*/ 3589610 h 3589610"/>
              <a:gd name="connsiteX3" fmla="*/ 0 w 3589610"/>
              <a:gd name="connsiteY3" fmla="*/ 1794805 h 3589610"/>
              <a:gd name="connsiteX4" fmla="*/ 1794805 w 3589610"/>
              <a:gd name="connsiteY4" fmla="*/ 0 h 358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9610" h="3589610">
                <a:moveTo>
                  <a:pt x="1794805" y="0"/>
                </a:moveTo>
                <a:cubicBezTo>
                  <a:pt x="2786048" y="0"/>
                  <a:pt x="3589610" y="803562"/>
                  <a:pt x="3589610" y="1794805"/>
                </a:cubicBezTo>
                <a:cubicBezTo>
                  <a:pt x="3589610" y="2786048"/>
                  <a:pt x="2786048" y="3589610"/>
                  <a:pt x="1794805" y="3589610"/>
                </a:cubicBezTo>
                <a:cubicBezTo>
                  <a:pt x="803562" y="3589610"/>
                  <a:pt x="0" y="2786048"/>
                  <a:pt x="0" y="1794805"/>
                </a:cubicBezTo>
                <a:cubicBezTo>
                  <a:pt x="0" y="803562"/>
                  <a:pt x="803562" y="0"/>
                  <a:pt x="1794805" y="0"/>
                </a:cubicBezTo>
                <a:close/>
              </a:path>
            </a:pathLst>
          </a:cu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9B17748-415B-4F6D-A9AF-2074AC061945}"/>
              </a:ext>
            </a:extLst>
          </p:cNvPr>
          <p:cNvSpPr txBox="1"/>
          <p:nvPr/>
        </p:nvSpPr>
        <p:spPr>
          <a:xfrm>
            <a:off x="7970838" y="701675"/>
            <a:ext cx="7956550" cy="1438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828434" eaLnBrk="1" fontAlgn="auto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/>
              <a:t>Motivations</a:t>
            </a:r>
            <a:endParaRPr lang="en-US" sz="10000" b="1" spc="300" dirty="0">
              <a:solidFill>
                <a:schemeClr val="tx2"/>
              </a:solidFill>
              <a:latin typeface="Nunito" charset="0"/>
              <a:ea typeface="Nunito" charset="0"/>
              <a:cs typeface="Nunito" charset="0"/>
            </a:endParaRPr>
          </a:p>
        </p:txBody>
      </p:sp>
      <p:pic>
        <p:nvPicPr>
          <p:cNvPr id="5" name="Picture 2" descr="תוצאת תמונה עבור forward inverted indices&quot;">
            <a:extLst>
              <a:ext uri="{FF2B5EF4-FFF2-40B4-BE49-F238E27FC236}">
                <a16:creationId xmlns:a16="http://schemas.microsoft.com/office/drawing/2014/main" id="{B76A5501-D542-4C73-87EE-C9EECD475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4" b="12485"/>
          <a:stretch>
            <a:fillRect/>
          </a:stretch>
        </p:blipFill>
        <p:spPr bwMode="auto">
          <a:xfrm>
            <a:off x="14584099" y="7027948"/>
            <a:ext cx="9286599" cy="493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CF2290F6-538E-4033-9201-357A50C6E840}"/>
              </a:ext>
            </a:extLst>
          </p:cNvPr>
          <p:cNvSpPr/>
          <p:nvPr/>
        </p:nvSpPr>
        <p:spPr>
          <a:xfrm>
            <a:off x="1252538" y="2714625"/>
            <a:ext cx="20929600" cy="229492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lnSpc>
                <a:spcPts val="4200"/>
              </a:lnSpc>
              <a:defRPr/>
            </a:pPr>
            <a:br>
              <a:rPr lang="en-US" sz="5400" dirty="0">
                <a:latin typeface="Nunito Light"/>
              </a:rPr>
            </a:br>
            <a:r>
              <a:rPr lang="en-US" sz="5400" dirty="0">
                <a:latin typeface="Nunito Light"/>
              </a:rPr>
              <a:t>There are quite a few motivations for the interest in monotonic sequence, </a:t>
            </a:r>
            <a:br>
              <a:rPr lang="en-US" sz="5400" dirty="0">
                <a:latin typeface="Nunito Light"/>
              </a:rPr>
            </a:br>
            <a:endParaRPr lang="en-US" sz="5400" dirty="0">
              <a:latin typeface="Nunito Light"/>
            </a:endParaRPr>
          </a:p>
          <a:p>
            <a:pPr eaLnBrk="1" hangingPunct="1">
              <a:lnSpc>
                <a:spcPts val="4200"/>
              </a:lnSpc>
              <a:defRPr/>
            </a:pPr>
            <a:r>
              <a:rPr lang="en-US" sz="5400" dirty="0">
                <a:latin typeface="Nunito Light"/>
              </a:rPr>
              <a:t>an</a:t>
            </a:r>
            <a:r>
              <a:rPr lang="en-US" sz="5400" b="1" dirty="0">
                <a:latin typeface="Nunito Light"/>
              </a:rPr>
              <a:t> Inverted Index</a:t>
            </a:r>
            <a:r>
              <a:rPr lang="en-US" sz="5400" dirty="0">
                <a:latin typeface="Nunito Light"/>
              </a:rPr>
              <a:t> is one of them.</a:t>
            </a:r>
          </a:p>
        </p:txBody>
      </p:sp>
      <p:grpSp>
        <p:nvGrpSpPr>
          <p:cNvPr id="21512" name="קבוצה 10">
            <a:extLst>
              <a:ext uri="{FF2B5EF4-FFF2-40B4-BE49-F238E27FC236}">
                <a16:creationId xmlns:a16="http://schemas.microsoft.com/office/drawing/2014/main" id="{6B5DF279-197C-4E1C-8E23-4B337C841642}"/>
              </a:ext>
            </a:extLst>
          </p:cNvPr>
          <p:cNvGrpSpPr>
            <a:grpSpLocks/>
          </p:cNvGrpSpPr>
          <p:nvPr/>
        </p:nvGrpSpPr>
        <p:grpSpPr bwMode="auto">
          <a:xfrm>
            <a:off x="39688" y="11677650"/>
            <a:ext cx="14852650" cy="2038350"/>
            <a:chOff x="7059613" y="4541838"/>
            <a:chExt cx="10221912" cy="5624512"/>
          </a:xfrm>
        </p:grpSpPr>
        <p:sp>
          <p:nvSpPr>
            <p:cNvPr id="12" name="Triangle 7">
              <a:extLst>
                <a:ext uri="{FF2B5EF4-FFF2-40B4-BE49-F238E27FC236}">
                  <a16:creationId xmlns:a16="http://schemas.microsoft.com/office/drawing/2014/main" id="{EFC196B3-9635-4EB3-9E4E-4CD793F015E5}"/>
                </a:ext>
              </a:extLst>
            </p:cNvPr>
            <p:cNvSpPr/>
            <p:nvPr/>
          </p:nvSpPr>
          <p:spPr>
            <a:xfrm>
              <a:off x="7059613" y="7135071"/>
              <a:ext cx="3518016" cy="3031279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Nunito" charset="0"/>
                <a:ea typeface="Nunito" charset="0"/>
                <a:cs typeface="Nunito" charset="0"/>
              </a:endParaRPr>
            </a:p>
          </p:txBody>
        </p:sp>
        <p:sp>
          <p:nvSpPr>
            <p:cNvPr id="13" name="Triangle 8">
              <a:extLst>
                <a:ext uri="{FF2B5EF4-FFF2-40B4-BE49-F238E27FC236}">
                  <a16:creationId xmlns:a16="http://schemas.microsoft.com/office/drawing/2014/main" id="{6AD5B41A-E0F6-413F-9293-B964D31CD48C}"/>
                </a:ext>
              </a:extLst>
            </p:cNvPr>
            <p:cNvSpPr/>
            <p:nvPr/>
          </p:nvSpPr>
          <p:spPr>
            <a:xfrm>
              <a:off x="8818621" y="4541838"/>
              <a:ext cx="4937240" cy="5624512"/>
            </a:xfrm>
            <a:prstGeom prst="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Nunito" charset="0"/>
                <a:ea typeface="Nunito" charset="0"/>
                <a:cs typeface="Nunito" charset="0"/>
              </a:endParaRPr>
            </a:p>
          </p:txBody>
        </p:sp>
        <p:sp>
          <p:nvSpPr>
            <p:cNvPr id="14" name="Triangle 19">
              <a:extLst>
                <a:ext uri="{FF2B5EF4-FFF2-40B4-BE49-F238E27FC236}">
                  <a16:creationId xmlns:a16="http://schemas.microsoft.com/office/drawing/2014/main" id="{3CED1F56-4A70-40B5-832C-3F59C78C5DB7}"/>
                </a:ext>
              </a:extLst>
            </p:cNvPr>
            <p:cNvSpPr/>
            <p:nvPr/>
          </p:nvSpPr>
          <p:spPr>
            <a:xfrm>
              <a:off x="11996853" y="6504285"/>
              <a:ext cx="4246748" cy="3662065"/>
            </a:xfrm>
            <a:prstGeom prst="triangl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Nunito" charset="0"/>
                <a:ea typeface="Nunito" charset="0"/>
                <a:cs typeface="Nunito" charset="0"/>
              </a:endParaRPr>
            </a:p>
          </p:txBody>
        </p:sp>
        <p:sp>
          <p:nvSpPr>
            <p:cNvPr id="15" name="Triangle 20">
              <a:extLst>
                <a:ext uri="{FF2B5EF4-FFF2-40B4-BE49-F238E27FC236}">
                  <a16:creationId xmlns:a16="http://schemas.microsoft.com/office/drawing/2014/main" id="{7A0F8EFB-2988-4E44-ABCA-4227EDC97C51}"/>
                </a:ext>
              </a:extLst>
            </p:cNvPr>
            <p:cNvSpPr/>
            <p:nvPr/>
          </p:nvSpPr>
          <p:spPr>
            <a:xfrm>
              <a:off x="14600404" y="7853467"/>
              <a:ext cx="2681121" cy="2312883"/>
            </a:xfrm>
            <a:prstGeom prst="triangl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Nunito" charset="0"/>
                <a:ea typeface="Nunito" charset="0"/>
                <a:cs typeface="Nunito" charset="0"/>
              </a:endParaRPr>
            </a:p>
          </p:txBody>
        </p:sp>
      </p:grp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CD04AE3B-0925-4698-8C4F-1F686448D0CE}"/>
              </a:ext>
            </a:extLst>
          </p:cNvPr>
          <p:cNvSpPr txBox="1"/>
          <p:nvPr/>
        </p:nvSpPr>
        <p:spPr>
          <a:xfrm>
            <a:off x="156473" y="13000038"/>
            <a:ext cx="15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6/19</a:t>
            </a:r>
            <a:endParaRPr lang="en-IL" b="1"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1C10B74-41FF-4CBC-B447-5997C2D7FEF9}"/>
              </a:ext>
            </a:extLst>
          </p:cNvPr>
          <p:cNvSpPr txBox="1"/>
          <p:nvPr/>
        </p:nvSpPr>
        <p:spPr>
          <a:xfrm>
            <a:off x="1252538" y="5871075"/>
            <a:ext cx="12983415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en-IL" sz="4400" b="1" dirty="0">
                <a:solidFill>
                  <a:schemeClr val="tx2"/>
                </a:solidFill>
                <a:latin typeface="Nunito"/>
                <a:ea typeface="Nunito"/>
                <a:cs typeface="Nunito"/>
              </a:rPr>
              <a:t>Inverted indices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IL" sz="4400" dirty="0">
                <a:solidFill>
                  <a:schemeClr val="tx2"/>
                </a:solidFill>
                <a:latin typeface="Nunito"/>
                <a:ea typeface="Nunito"/>
                <a:cs typeface="Nunito"/>
              </a:rPr>
              <a:t>Backbone of modern </a:t>
            </a:r>
            <a:r>
              <a:rPr lang="en-US" altLang="en-IL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Nunito"/>
                <a:ea typeface="Nunito"/>
                <a:cs typeface="Nunito"/>
              </a:rPr>
              <a:t>search</a:t>
            </a:r>
            <a:r>
              <a:rPr lang="he-IL" altLang="en-IL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Nunito"/>
                <a:ea typeface="Nunito"/>
                <a:cs typeface="Nunito"/>
              </a:rPr>
              <a:t> </a:t>
            </a:r>
            <a:r>
              <a:rPr lang="en-US" altLang="en-IL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Nunito"/>
                <a:ea typeface="Nunito"/>
                <a:cs typeface="Nunito"/>
              </a:rPr>
              <a:t>engines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IL" sz="4400" dirty="0">
                <a:latin typeface="Nunito"/>
                <a:ea typeface="Nunito"/>
                <a:cs typeface="Nunito"/>
              </a:rPr>
              <a:t>In Big Data such tasks become extremely powerful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IL" sz="4400" b="1" dirty="0">
                <a:latin typeface="Nunito"/>
                <a:ea typeface="Nunito"/>
                <a:cs typeface="Nunito"/>
              </a:rPr>
              <a:t>More efficient:</a:t>
            </a:r>
          </a:p>
          <a:p>
            <a:pPr marL="1484313" lvl="1" indent="-571500">
              <a:buFont typeface="Arial" panose="020B0604020202020204" pitchFamily="34" charset="0"/>
              <a:buChar char="•"/>
            </a:pPr>
            <a:r>
              <a:rPr lang="en-US" altLang="en-IL" sz="4400" b="1" dirty="0">
                <a:latin typeface="Nunito"/>
                <a:ea typeface="Nunito"/>
                <a:cs typeface="Nunito"/>
              </a:rPr>
              <a:t>Save </a:t>
            </a:r>
            <a:r>
              <a:rPr lang="en-US" altLang="en-IL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Nunito"/>
              </a:rPr>
              <a:t>disk space</a:t>
            </a:r>
          </a:p>
          <a:p>
            <a:pPr marL="1484313" lvl="1" indent="-571500">
              <a:buFont typeface="Arial" panose="020B0604020202020204" pitchFamily="34" charset="0"/>
              <a:buChar char="•"/>
            </a:pPr>
            <a:r>
              <a:rPr lang="en-US" altLang="en-IL" sz="4400" b="1" dirty="0">
                <a:latin typeface="Nunito"/>
                <a:ea typeface="Nunito"/>
                <a:cs typeface="Nunito"/>
              </a:rPr>
              <a:t>Reduce disk and main memory</a:t>
            </a:r>
          </a:p>
          <a:p>
            <a:pPr marL="1484313" lvl="1" indent="-571500">
              <a:buFont typeface="Arial" panose="020B0604020202020204" pitchFamily="34" charset="0"/>
              <a:buChar char="•"/>
            </a:pPr>
            <a:r>
              <a:rPr lang="en-US" altLang="en-IL" sz="4400" b="1" dirty="0">
                <a:latin typeface="Nunito"/>
                <a:ea typeface="Nunito"/>
                <a:cs typeface="Nunito"/>
              </a:rPr>
              <a:t>Resulting faster performance</a:t>
            </a:r>
            <a:endParaRPr lang="he-IL" sz="4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31A42443-E20C-4C2A-8DB4-D50BEA376009}"/>
              </a:ext>
            </a:extLst>
          </p:cNvPr>
          <p:cNvSpPr/>
          <p:nvPr/>
        </p:nvSpPr>
        <p:spPr>
          <a:xfrm>
            <a:off x="3904153" y="9082530"/>
            <a:ext cx="12158662" cy="74869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Nunito Light" charset="0"/>
            </a:endParaRPr>
          </a:p>
        </p:txBody>
      </p:sp>
      <p:sp>
        <p:nvSpPr>
          <p:cNvPr id="23556" name="TextBox 35">
            <a:extLst>
              <a:ext uri="{FF2B5EF4-FFF2-40B4-BE49-F238E27FC236}">
                <a16:creationId xmlns:a16="http://schemas.microsoft.com/office/drawing/2014/main" id="{EF301AE2-05E5-44F1-B09D-1164BFFD6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0838" y="701675"/>
            <a:ext cx="112315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0500"/>
              </a:lnSpc>
            </a:pPr>
            <a:r>
              <a:rPr lang="en-US" altLang="en-IL" sz="9600" b="1" dirty="0"/>
              <a:t>Gap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4" name="TextBox 7">
                <a:extLst>
                  <a:ext uri="{FF2B5EF4-FFF2-40B4-BE49-F238E27FC236}">
                    <a16:creationId xmlns:a16="http://schemas.microsoft.com/office/drawing/2014/main" id="{A77FCE8D-1963-48EB-AEDF-A108EE02B1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9051" y="6806542"/>
                <a:ext cx="22318663" cy="37856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Lato Light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Lato Light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Lato Light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Lato Light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Lato Light"/>
                  </a:defRPr>
                </a:lvl5pPr>
                <a:lvl6pPr marL="2514600" indent="-228600" algn="l" defTabSz="1827213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/>
                  </a:defRPr>
                </a:lvl6pPr>
                <a:lvl7pPr marL="2971800" indent="-228600" algn="l" defTabSz="1827213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/>
                  </a:defRPr>
                </a:lvl7pPr>
                <a:lvl8pPr marL="3429000" indent="-228600" algn="l" defTabSz="1827213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/>
                  </a:defRPr>
                </a:lvl8pPr>
                <a:lvl9pPr marL="3886200" indent="-228600" algn="l" defTabSz="1827213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/>
                  </a:defRPr>
                </a:lvl9pPr>
              </a:lstStyle>
              <a:p>
                <a:pPr marL="685800" indent="-685800">
                  <a:buClr>
                    <a:schemeClr val="accent1">
                      <a:lumMod val="50000"/>
                    </a:schemeClr>
                  </a:buClr>
                  <a:buSzPct val="95000"/>
                  <a:buFont typeface="Arial" panose="020B0604020202020204" pitchFamily="34" charset="0"/>
                  <a:buChar char="•"/>
                  <a:defRPr/>
                </a:pPr>
                <a:r>
                  <a:rPr lang="en-US" sz="4800" dirty="0">
                    <a:latin typeface="Nunito Light"/>
                  </a:rPr>
                  <a:t>Instead of encoding the non-decreasing list of integers</a:t>
                </a:r>
                <a:br>
                  <a:rPr lang="en-US" sz="4800" dirty="0">
                    <a:latin typeface="Nunito Light"/>
                  </a:rPr>
                </a:br>
                <a:r>
                  <a:rPr lang="en-US" sz="4800" dirty="0">
                    <a:latin typeface="Nunito Light"/>
                  </a:rPr>
                  <a:t>                                  0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Nunito Light"/>
                  </a:rPr>
                  <a:t>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Nunito Light"/>
                  </a:rPr>
                  <a:t> ≤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… </m:t>
                    </m:r>
                  </m:oMath>
                </a14:m>
                <a:r>
                  <a:rPr lang="en-US" sz="4800" dirty="0">
                    <a:latin typeface="Nunito Light"/>
                  </a:rPr>
                  <a:t>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4800" b="0" dirty="0">
                  <a:latin typeface="Nunito Light"/>
                </a:endParaRPr>
              </a:p>
              <a:p>
                <a:pPr>
                  <a:buClr>
                    <a:schemeClr val="accent1">
                      <a:lumMod val="50000"/>
                    </a:schemeClr>
                  </a:buClr>
                  <a:buSzPct val="95000"/>
                  <a:defRPr/>
                </a:pPr>
                <a:r>
                  <a:rPr lang="en-US" sz="4800" dirty="0">
                    <a:latin typeface="Nunito Light"/>
                  </a:rPr>
                  <a:t>	directly pointing to the ordered set of documents,  the differences</a:t>
                </a:r>
                <a:br>
                  <a:rPr lang="en-US" sz="4800" dirty="0">
                    <a:latin typeface="Nunito Light"/>
                  </a:rPr>
                </a:br>
                <a:r>
                  <a:rPr lang="en-US" sz="4800" dirty="0">
                    <a:latin typeface="Nunito Ligh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                     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Nunito Light"/>
                  </a:rPr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br>
                  <a:rPr lang="en-US" sz="4800" dirty="0">
                    <a:latin typeface="Nunito Light"/>
                  </a:rPr>
                </a:br>
                <a:r>
                  <a:rPr lang="en-US" sz="4800" dirty="0">
                    <a:latin typeface="Nunito Light"/>
                  </a:rPr>
                  <a:t>	are encoded, usually by universal codes.</a:t>
                </a:r>
              </a:p>
            </p:txBody>
          </p:sp>
        </mc:Choice>
        <mc:Fallback xmlns="">
          <p:sp>
            <p:nvSpPr>
              <p:cNvPr id="28674" name="TextBox 7">
                <a:extLst>
                  <a:ext uri="{FF2B5EF4-FFF2-40B4-BE49-F238E27FC236}">
                    <a16:creationId xmlns:a16="http://schemas.microsoft.com/office/drawing/2014/main" id="{A77FCE8D-1963-48EB-AEDF-A108EE02B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9051" y="6806542"/>
                <a:ext cx="22318663" cy="3785652"/>
              </a:xfrm>
              <a:prstGeom prst="rect">
                <a:avLst/>
              </a:prstGeom>
              <a:blipFill>
                <a:blip r:embed="rId3"/>
                <a:stretch>
                  <a:fillRect l="-1038" t="-3543" b="-77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מלבן 2">
            <a:extLst>
              <a:ext uri="{FF2B5EF4-FFF2-40B4-BE49-F238E27FC236}">
                <a16:creationId xmlns:a16="http://schemas.microsoft.com/office/drawing/2014/main" id="{F8B8A253-B433-4639-AD43-EC5C270169BD}"/>
              </a:ext>
            </a:extLst>
          </p:cNvPr>
          <p:cNvSpPr/>
          <p:nvPr/>
        </p:nvSpPr>
        <p:spPr>
          <a:xfrm>
            <a:off x="1625600" y="3178175"/>
            <a:ext cx="20929600" cy="175736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SzPct val="95000"/>
              <a:defRPr/>
            </a:pPr>
            <a:r>
              <a:rPr lang="en-US" sz="5400" dirty="0">
                <a:latin typeface="Nunito Light"/>
              </a:rPr>
              <a:t>A classical way to encode a monotonic set of integers is differential encoding, also</a:t>
            </a:r>
            <a:r>
              <a:rPr lang="he-IL" sz="5400" dirty="0">
                <a:latin typeface="Nunito Light"/>
              </a:rPr>
              <a:t> </a:t>
            </a:r>
            <a:r>
              <a:rPr lang="en-US" sz="5400" dirty="0">
                <a:latin typeface="Nunito Light"/>
              </a:rPr>
              <a:t>called </a:t>
            </a:r>
            <a:r>
              <a:rPr lang="en-US" sz="5400" b="1" dirty="0">
                <a:latin typeface="Nunito Light"/>
              </a:rPr>
              <a:t>gap encoding.</a:t>
            </a:r>
            <a:endParaRPr lang="he-IL" sz="5400" b="1" dirty="0">
              <a:latin typeface="Nunito Light"/>
            </a:endParaRPr>
          </a:p>
        </p:txBody>
      </p:sp>
      <p:pic>
        <p:nvPicPr>
          <p:cNvPr id="10" name="Picture 2" descr="תוצאת תמונה עבור forward inverted indices&quot;">
            <a:extLst>
              <a:ext uri="{FF2B5EF4-FFF2-40B4-BE49-F238E27FC236}">
                <a16:creationId xmlns:a16="http://schemas.microsoft.com/office/drawing/2014/main" id="{72EF337A-B21F-44BF-9DC9-2C22E69AD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18" t="8446" b="75989"/>
          <a:stretch>
            <a:fillRect/>
          </a:stretch>
        </p:blipFill>
        <p:spPr bwMode="auto">
          <a:xfrm>
            <a:off x="21024850" y="6948296"/>
            <a:ext cx="21399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טבלה 6">
            <a:extLst>
              <a:ext uri="{FF2B5EF4-FFF2-40B4-BE49-F238E27FC236}">
                <a16:creationId xmlns:a16="http://schemas.microsoft.com/office/drawing/2014/main" id="{BBF918A7-D323-40D4-8971-85F4D9B98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41413"/>
              </p:ext>
            </p:extLst>
          </p:nvPr>
        </p:nvGraphicFramePr>
        <p:xfrm>
          <a:off x="20869275" y="10236008"/>
          <a:ext cx="2738439" cy="641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135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1</a:t>
                      </a:r>
                      <a:endParaRPr lang="en-IL" sz="3600" b="1" dirty="0"/>
                    </a:p>
                  </a:txBody>
                  <a:tcPr marL="91460" marR="91460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1</a:t>
                      </a:r>
                      <a:endParaRPr lang="en-IL" sz="3600" b="1" dirty="0"/>
                    </a:p>
                  </a:txBody>
                  <a:tcPr marL="91460" marR="91460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5</a:t>
                      </a:r>
                      <a:endParaRPr lang="en-IL" sz="3600" b="1" dirty="0"/>
                    </a:p>
                  </a:txBody>
                  <a:tcPr marL="91460" marR="91460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חץ: למטה 7">
            <a:extLst>
              <a:ext uri="{FF2B5EF4-FFF2-40B4-BE49-F238E27FC236}">
                <a16:creationId xmlns:a16="http://schemas.microsoft.com/office/drawing/2014/main" id="{2F47254C-1B44-48F6-95A4-9CD54265B499}"/>
              </a:ext>
            </a:extLst>
          </p:cNvPr>
          <p:cNvSpPr/>
          <p:nvPr/>
        </p:nvSpPr>
        <p:spPr>
          <a:xfrm>
            <a:off x="21965444" y="9082530"/>
            <a:ext cx="546100" cy="949325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L" dirty="0"/>
          </a:p>
        </p:txBody>
      </p:sp>
      <p:grpSp>
        <p:nvGrpSpPr>
          <p:cNvPr id="23571" name="קבוצה 10">
            <a:extLst>
              <a:ext uri="{FF2B5EF4-FFF2-40B4-BE49-F238E27FC236}">
                <a16:creationId xmlns:a16="http://schemas.microsoft.com/office/drawing/2014/main" id="{FF203B3B-454A-4270-9F4F-024615903CB5}"/>
              </a:ext>
            </a:extLst>
          </p:cNvPr>
          <p:cNvGrpSpPr>
            <a:grpSpLocks/>
          </p:cNvGrpSpPr>
          <p:nvPr/>
        </p:nvGrpSpPr>
        <p:grpSpPr bwMode="auto">
          <a:xfrm>
            <a:off x="4549775" y="11676063"/>
            <a:ext cx="14851063" cy="2038350"/>
            <a:chOff x="7059613" y="4541838"/>
            <a:chExt cx="10221912" cy="5624512"/>
          </a:xfrm>
        </p:grpSpPr>
        <p:sp>
          <p:nvSpPr>
            <p:cNvPr id="13" name="Triangle 7">
              <a:extLst>
                <a:ext uri="{FF2B5EF4-FFF2-40B4-BE49-F238E27FC236}">
                  <a16:creationId xmlns:a16="http://schemas.microsoft.com/office/drawing/2014/main" id="{21FEFD8A-B8AE-4AFD-989A-D1F78C2C1BA0}"/>
                </a:ext>
              </a:extLst>
            </p:cNvPr>
            <p:cNvSpPr/>
            <p:nvPr/>
          </p:nvSpPr>
          <p:spPr>
            <a:xfrm>
              <a:off x="7059613" y="7135071"/>
              <a:ext cx="3518392" cy="3031279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Nunito" charset="0"/>
                <a:ea typeface="Nunito" charset="0"/>
                <a:cs typeface="Nunito" charset="0"/>
              </a:endParaRPr>
            </a:p>
          </p:txBody>
        </p:sp>
        <p:sp>
          <p:nvSpPr>
            <p:cNvPr id="14" name="Triangle 8">
              <a:extLst>
                <a:ext uri="{FF2B5EF4-FFF2-40B4-BE49-F238E27FC236}">
                  <a16:creationId xmlns:a16="http://schemas.microsoft.com/office/drawing/2014/main" id="{2E140C32-F4CB-4B0C-A719-1881D3E2BB9E}"/>
                </a:ext>
              </a:extLst>
            </p:cNvPr>
            <p:cNvSpPr/>
            <p:nvPr/>
          </p:nvSpPr>
          <p:spPr>
            <a:xfrm>
              <a:off x="8818809" y="4541838"/>
              <a:ext cx="4936675" cy="5624512"/>
            </a:xfrm>
            <a:prstGeom prst="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Nunito" charset="0"/>
                <a:ea typeface="Nunito" charset="0"/>
                <a:cs typeface="Nunito" charset="0"/>
              </a:endParaRPr>
            </a:p>
          </p:txBody>
        </p:sp>
        <p:sp>
          <p:nvSpPr>
            <p:cNvPr id="15" name="Triangle 19">
              <a:extLst>
                <a:ext uri="{FF2B5EF4-FFF2-40B4-BE49-F238E27FC236}">
                  <a16:creationId xmlns:a16="http://schemas.microsoft.com/office/drawing/2014/main" id="{A38E4376-3C5E-4260-ADF4-F8EBF3FD287A}"/>
                </a:ext>
              </a:extLst>
            </p:cNvPr>
            <p:cNvSpPr/>
            <p:nvPr/>
          </p:nvSpPr>
          <p:spPr>
            <a:xfrm>
              <a:off x="11996288" y="6504285"/>
              <a:ext cx="4247202" cy="3662065"/>
            </a:xfrm>
            <a:prstGeom prst="triangl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Nunito" charset="0"/>
                <a:ea typeface="Nunito" charset="0"/>
                <a:cs typeface="Nunito" charset="0"/>
              </a:endParaRPr>
            </a:p>
          </p:txBody>
        </p:sp>
        <p:sp>
          <p:nvSpPr>
            <p:cNvPr id="16" name="Triangle 20">
              <a:extLst>
                <a:ext uri="{FF2B5EF4-FFF2-40B4-BE49-F238E27FC236}">
                  <a16:creationId xmlns:a16="http://schemas.microsoft.com/office/drawing/2014/main" id="{A5BF22BB-89C1-4F69-A246-1DE4BD65F8AA}"/>
                </a:ext>
              </a:extLst>
            </p:cNvPr>
            <p:cNvSpPr/>
            <p:nvPr/>
          </p:nvSpPr>
          <p:spPr>
            <a:xfrm>
              <a:off x="14600117" y="7853467"/>
              <a:ext cx="2681408" cy="2312883"/>
            </a:xfrm>
            <a:prstGeom prst="triangl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Nunito" charset="0"/>
                <a:ea typeface="Nunito" charset="0"/>
                <a:cs typeface="Nunito" charset="0"/>
              </a:endParaRPr>
            </a:p>
          </p:txBody>
        </p:sp>
      </p:grp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D92C8C3D-B442-4C3E-A35E-ECF117056F18}"/>
              </a:ext>
            </a:extLst>
          </p:cNvPr>
          <p:cNvSpPr txBox="1"/>
          <p:nvPr/>
        </p:nvSpPr>
        <p:spPr>
          <a:xfrm>
            <a:off x="156473" y="13000038"/>
            <a:ext cx="15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7/19</a:t>
            </a:r>
            <a:endParaRPr lang="en-IL" b="1" dirty="0"/>
          </a:p>
        </p:txBody>
      </p:sp>
      <p:graphicFrame>
        <p:nvGraphicFramePr>
          <p:cNvPr id="18" name="טבלה 6">
            <a:extLst>
              <a:ext uri="{FF2B5EF4-FFF2-40B4-BE49-F238E27FC236}">
                <a16:creationId xmlns:a16="http://schemas.microsoft.com/office/drawing/2014/main" id="{5C4E22EB-C322-41E6-AF19-DDE3EDEF86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152270"/>
              </p:ext>
            </p:extLst>
          </p:nvPr>
        </p:nvGraphicFramePr>
        <p:xfrm>
          <a:off x="20869274" y="8285070"/>
          <a:ext cx="2738439" cy="641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135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1</a:t>
                      </a:r>
                      <a:endParaRPr lang="en-IL" sz="3600" b="1" dirty="0"/>
                    </a:p>
                  </a:txBody>
                  <a:tcPr marL="91460" marR="91460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2</a:t>
                      </a:r>
                      <a:endParaRPr lang="en-IL" sz="3600" b="1" dirty="0"/>
                    </a:p>
                  </a:txBody>
                  <a:tcPr marL="91460" marR="91460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7</a:t>
                      </a:r>
                      <a:endParaRPr lang="en-IL" sz="3600" b="1" dirty="0"/>
                    </a:p>
                  </a:txBody>
                  <a:tcPr marL="91460" marR="91460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E7DDD891-9E94-4EED-9B1A-3259D02D9BEC}"/>
              </a:ext>
            </a:extLst>
          </p:cNvPr>
          <p:cNvSpPr txBox="1"/>
          <p:nvPr/>
        </p:nvSpPr>
        <p:spPr>
          <a:xfrm>
            <a:off x="21452540" y="7439567"/>
            <a:ext cx="1631577" cy="641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docID</a:t>
            </a:r>
            <a:endParaRPr lang="en-IL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52BC492B-98C1-452B-A622-B5B679B29201}"/>
              </a:ext>
            </a:extLst>
          </p:cNvPr>
          <p:cNvSpPr/>
          <p:nvPr/>
        </p:nvSpPr>
        <p:spPr>
          <a:xfrm>
            <a:off x="3646450" y="2327511"/>
            <a:ext cx="6722236" cy="74869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Nunito Light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05D082-BBDE-4163-BE1C-EE71C662AE51}"/>
              </a:ext>
            </a:extLst>
          </p:cNvPr>
          <p:cNvSpPr txBox="1"/>
          <p:nvPr/>
        </p:nvSpPr>
        <p:spPr>
          <a:xfrm>
            <a:off x="796925" y="309563"/>
            <a:ext cx="8990013" cy="1946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b="1" spc="600" dirty="0">
                <a:solidFill>
                  <a:schemeClr val="tx2"/>
                </a:solidFill>
                <a:latin typeface="Nunito" charset="0"/>
                <a:ea typeface="Nunito" charset="0"/>
                <a:cs typeface="Nunito" charset="0"/>
              </a:rPr>
              <a:t>Elias-Fano</a:t>
            </a:r>
          </a:p>
        </p:txBody>
      </p:sp>
      <p:grpSp>
        <p:nvGrpSpPr>
          <p:cNvPr id="27651" name="Group 1">
            <a:extLst>
              <a:ext uri="{FF2B5EF4-FFF2-40B4-BE49-F238E27FC236}">
                <a16:creationId xmlns:a16="http://schemas.microsoft.com/office/drawing/2014/main" id="{2B92731E-D672-403A-A296-91EF03343728}"/>
              </a:ext>
            </a:extLst>
          </p:cNvPr>
          <p:cNvGrpSpPr>
            <a:grpSpLocks/>
          </p:cNvGrpSpPr>
          <p:nvPr/>
        </p:nvGrpSpPr>
        <p:grpSpPr bwMode="auto">
          <a:xfrm>
            <a:off x="-1354138" y="4708525"/>
            <a:ext cx="4092576" cy="4232275"/>
            <a:chOff x="-858390" y="4477832"/>
            <a:chExt cx="4092370" cy="423306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83C15AB-C049-4C1B-848D-5825EB658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974" y="6975434"/>
              <a:ext cx="1135006" cy="1716406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E595468-784B-4881-B607-612DCADE1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728" y="4477832"/>
              <a:ext cx="1455664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096902A-1A3E-4B4F-B724-4EB5EC1BB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25032" y="4477832"/>
              <a:ext cx="2646230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FA6F6BA-D446-43D3-9E80-E1B93C993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58390" y="4477832"/>
              <a:ext cx="3003400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</p:grpSp>
      <p:grpSp>
        <p:nvGrpSpPr>
          <p:cNvPr id="32" name="קבוצה 31">
            <a:extLst>
              <a:ext uri="{FF2B5EF4-FFF2-40B4-BE49-F238E27FC236}">
                <a16:creationId xmlns:a16="http://schemas.microsoft.com/office/drawing/2014/main" id="{331A3BE5-7B84-4B83-BD03-2BE77A78A5BA}"/>
              </a:ext>
            </a:extLst>
          </p:cNvPr>
          <p:cNvGrpSpPr>
            <a:grpSpLocks/>
          </p:cNvGrpSpPr>
          <p:nvPr/>
        </p:nvGrpSpPr>
        <p:grpSpPr bwMode="auto">
          <a:xfrm>
            <a:off x="8313738" y="6888163"/>
            <a:ext cx="11409362" cy="2728912"/>
            <a:chOff x="3090522" y="2597133"/>
            <a:chExt cx="5706156" cy="1365016"/>
          </a:xfrm>
        </p:grpSpPr>
        <p:pic>
          <p:nvPicPr>
            <p:cNvPr id="27669" name="תמונה 32">
              <a:extLst>
                <a:ext uri="{FF2B5EF4-FFF2-40B4-BE49-F238E27FC236}">
                  <a16:creationId xmlns:a16="http://schemas.microsoft.com/office/drawing/2014/main" id="{EFDCDFBA-E0AC-4A4F-86E0-D0D4579382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62" b="44363"/>
            <a:stretch>
              <a:fillRect/>
            </a:stretch>
          </p:blipFill>
          <p:spPr bwMode="auto">
            <a:xfrm>
              <a:off x="3090522" y="2597133"/>
              <a:ext cx="5706156" cy="1244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מלבן 33">
              <a:extLst>
                <a:ext uri="{FF2B5EF4-FFF2-40B4-BE49-F238E27FC236}">
                  <a16:creationId xmlns:a16="http://schemas.microsoft.com/office/drawing/2014/main" id="{27FAF476-0F85-4C78-B910-59929FA59166}"/>
                </a:ext>
              </a:extLst>
            </p:cNvPr>
            <p:cNvSpPr/>
            <p:nvPr/>
          </p:nvSpPr>
          <p:spPr>
            <a:xfrm>
              <a:off x="3276308" y="3574640"/>
              <a:ext cx="3456881" cy="3875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198" dirty="0"/>
            </a:p>
          </p:txBody>
        </p:sp>
      </p:grpSp>
      <p:pic>
        <p:nvPicPr>
          <p:cNvPr id="36" name="תמונה 35">
            <a:extLst>
              <a:ext uri="{FF2B5EF4-FFF2-40B4-BE49-F238E27FC236}">
                <a16:creationId xmlns:a16="http://schemas.microsoft.com/office/drawing/2014/main" id="{38E48236-41F7-4DC4-B907-8CC8CB099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1" b="77193"/>
          <a:stretch>
            <a:fillRect/>
          </a:stretch>
        </p:blipFill>
        <p:spPr bwMode="auto">
          <a:xfrm>
            <a:off x="8313738" y="6237139"/>
            <a:ext cx="114093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תמונה 36">
            <a:extLst>
              <a:ext uri="{FF2B5EF4-FFF2-40B4-BE49-F238E27FC236}">
                <a16:creationId xmlns:a16="http://schemas.microsoft.com/office/drawing/2014/main" id="{A676B9D0-4D69-4DE9-822B-05E1F75AB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4"/>
          <a:stretch>
            <a:fillRect/>
          </a:stretch>
        </p:blipFill>
        <p:spPr bwMode="auto">
          <a:xfrm>
            <a:off x="8685213" y="10006013"/>
            <a:ext cx="691197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תמונה 37">
            <a:extLst>
              <a:ext uri="{FF2B5EF4-FFF2-40B4-BE49-F238E27FC236}">
                <a16:creationId xmlns:a16="http://schemas.microsoft.com/office/drawing/2014/main" id="{BDF294EF-CFCB-4D73-A392-33E0134DA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82" b="61497"/>
          <a:stretch>
            <a:fillRect/>
          </a:stretch>
        </p:blipFill>
        <p:spPr bwMode="auto">
          <a:xfrm>
            <a:off x="8685213" y="8842375"/>
            <a:ext cx="6911975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תמונה 40">
            <a:extLst>
              <a:ext uri="{FF2B5EF4-FFF2-40B4-BE49-F238E27FC236}">
                <a16:creationId xmlns:a16="http://schemas.microsoft.com/office/drawing/2014/main" id="{389A7DD0-169E-4EAE-9578-207430346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588" y="7800975"/>
            <a:ext cx="50355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תמונה 41">
            <a:extLst>
              <a:ext uri="{FF2B5EF4-FFF2-40B4-BE49-F238E27FC236}">
                <a16:creationId xmlns:a16="http://schemas.microsoft.com/office/drawing/2014/main" id="{2C648DA7-E4DC-4228-9A77-F61DC4D3C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8" b="2824"/>
          <a:stretch>
            <a:fillRect/>
          </a:stretch>
        </p:blipFill>
        <p:spPr bwMode="auto">
          <a:xfrm>
            <a:off x="19610388" y="8394700"/>
            <a:ext cx="43497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מלבן 42">
            <a:extLst>
              <a:ext uri="{FF2B5EF4-FFF2-40B4-BE49-F238E27FC236}">
                <a16:creationId xmlns:a16="http://schemas.microsoft.com/office/drawing/2014/main" id="{13DC41A8-3694-40E5-BCD7-ABE49BF04509}"/>
              </a:ext>
            </a:extLst>
          </p:cNvPr>
          <p:cNvSpPr/>
          <p:nvPr/>
        </p:nvSpPr>
        <p:spPr>
          <a:xfrm>
            <a:off x="23563263" y="8394700"/>
            <a:ext cx="657225" cy="593725"/>
          </a:xfrm>
          <a:prstGeom prst="rect">
            <a:avLst/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198" dirty="0"/>
          </a:p>
        </p:txBody>
      </p:sp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61E5E1B0-0B7B-428E-B9B5-C2385106E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5213" y="11707813"/>
            <a:ext cx="35512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IL" sz="3200" b="1">
                <a:solidFill>
                  <a:srgbClr val="0070C0"/>
                </a:solidFill>
              </a:rPr>
              <a:t>Upper bits array</a:t>
            </a:r>
          </a:p>
          <a:p>
            <a:pPr algn="ctr"/>
            <a:r>
              <a:rPr lang="en-US" altLang="en-IL" sz="3200" b="1">
                <a:solidFill>
                  <a:srgbClr val="0070C0"/>
                </a:solidFill>
              </a:rPr>
              <a:t>U(3)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36C09B3E-6B3C-456F-9DF2-0B83B9EEF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1538" y="9304338"/>
            <a:ext cx="35512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IL" sz="3200" b="1">
                <a:solidFill>
                  <a:srgbClr val="7030A0"/>
                </a:solidFill>
              </a:rPr>
              <a:t>Lower bits array</a:t>
            </a:r>
          </a:p>
          <a:p>
            <a:pPr algn="ctr"/>
            <a:r>
              <a:rPr lang="en-US" altLang="en-IL" sz="3200" b="1">
                <a:solidFill>
                  <a:srgbClr val="7030A0"/>
                </a:solidFill>
              </a:rPr>
              <a:t>L(2)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A2438976-EDB1-4863-9404-9A664E9DCC1F}"/>
              </a:ext>
            </a:extLst>
          </p:cNvPr>
          <p:cNvSpPr txBox="1"/>
          <p:nvPr/>
        </p:nvSpPr>
        <p:spPr>
          <a:xfrm>
            <a:off x="8609012" y="10656094"/>
            <a:ext cx="649446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99" b="1" dirty="0"/>
              <a:t>1    1    0     1       5</a:t>
            </a:r>
          </a:p>
        </p:txBody>
      </p:sp>
      <p:pic>
        <p:nvPicPr>
          <p:cNvPr id="16390" name="תמונה 16389">
            <a:extLst>
              <a:ext uri="{FF2B5EF4-FFF2-40B4-BE49-F238E27FC236}">
                <a16:creationId xmlns:a16="http://schemas.microsoft.com/office/drawing/2014/main" id="{2D5A547F-667C-44AB-9DA4-845DC6016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8083550"/>
            <a:ext cx="2676525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52D36DE0-2C25-4DF4-BF0F-79224C4E7FE1}"/>
                  </a:ext>
                </a:extLst>
              </p:cNvPr>
              <p:cNvSpPr txBox="1"/>
              <p:nvPr/>
            </p:nvSpPr>
            <p:spPr>
              <a:xfrm>
                <a:off x="6965695" y="6352468"/>
                <a:ext cx="270830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Binary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52D36DE0-2C25-4DF4-BF0F-79224C4E7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695" y="6352468"/>
                <a:ext cx="2708306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90586B76-3CC6-476D-BDF3-A461F2551B6B}"/>
                  </a:ext>
                </a:extLst>
              </p:cNvPr>
              <p:cNvSpPr txBox="1"/>
              <p:nvPr/>
            </p:nvSpPr>
            <p:spPr>
              <a:xfrm>
                <a:off x="3116708" y="4631068"/>
                <a:ext cx="628210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𝑑𝑒𝑐𝑟𝑒𝑎𝑠𝑖𝑛𝑔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𝑠𝑒𝑞𝑢𝑒𝑛𝑐𝑒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90586B76-3CC6-476D-BDF3-A461F2551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708" y="4631068"/>
                <a:ext cx="6282104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5B9653FB-C59A-4563-AD33-C50E1EFDB65A}"/>
              </a:ext>
            </a:extLst>
          </p:cNvPr>
          <p:cNvSpPr txBox="1"/>
          <p:nvPr/>
        </p:nvSpPr>
        <p:spPr>
          <a:xfrm>
            <a:off x="156473" y="13000038"/>
            <a:ext cx="15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8/19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6D7EC97C-8962-431F-8371-2C535BFB7915}"/>
                  </a:ext>
                </a:extLst>
              </p:cNvPr>
              <p:cNvSpPr txBox="1"/>
              <p:nvPr/>
            </p:nvSpPr>
            <p:spPr>
              <a:xfrm>
                <a:off x="1119981" y="3347539"/>
                <a:ext cx="149780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Where U is a given upper bound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possibly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  <a:endParaRPr lang="en-IL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6D7EC97C-8962-431F-8371-2C535BFB7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981" y="3347539"/>
                <a:ext cx="14978063" cy="646331"/>
              </a:xfrm>
              <a:prstGeom prst="rect">
                <a:avLst/>
              </a:prstGeom>
              <a:blipFill>
                <a:blip r:embed="rId12"/>
                <a:stretch>
                  <a:fillRect l="-1262" t="-14151" b="-349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5745D5C8-8E34-4D0F-8F31-439A57E40646}"/>
                  </a:ext>
                </a:extLst>
              </p:cNvPr>
              <p:cNvSpPr txBox="1"/>
              <p:nvPr/>
            </p:nvSpPr>
            <p:spPr>
              <a:xfrm>
                <a:off x="3866516" y="2365710"/>
                <a:ext cx="735177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= {0</a:t>
                </a:r>
                <a14:m>
                  <m:oMath xmlns:m="http://schemas.openxmlformats.org/officeDocument/2006/math">
                    <m:r>
                      <a:rPr lang="en-IL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L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L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… </a:t>
                </a:r>
                <a14:m>
                  <m:oMath xmlns:m="http://schemas.openxmlformats.org/officeDocument/2006/math">
                    <m:r>
                      <a:rPr lang="en-IL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L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en-US" dirty="0"/>
                  <a:t>}</a:t>
                </a:r>
                <a:endParaRPr lang="en-IL" dirty="0"/>
              </a:p>
              <a:p>
                <a:r>
                  <a:rPr lang="en-US" dirty="0"/>
                  <a:t>   </a:t>
                </a:r>
                <a:endParaRPr lang="en-IL" dirty="0"/>
              </a:p>
            </p:txBody>
          </p:sp>
        </mc:Choice>
        <mc:Fallback xmlns="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5745D5C8-8E34-4D0F-8F31-439A57E40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516" y="2365710"/>
                <a:ext cx="7351776" cy="1200329"/>
              </a:xfrm>
              <a:prstGeom prst="rect">
                <a:avLst/>
              </a:prstGeom>
              <a:blipFill>
                <a:blip r:embed="rId13"/>
                <a:stretch>
                  <a:fillRect t="-761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32CD27BD-3DAD-4AB9-B96D-536A8A8BA71F}"/>
              </a:ext>
            </a:extLst>
          </p:cNvPr>
          <p:cNvSpPr txBox="1"/>
          <p:nvPr/>
        </p:nvSpPr>
        <p:spPr>
          <a:xfrm>
            <a:off x="10292301" y="4708525"/>
            <a:ext cx="863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5            8            8            15            32</a:t>
            </a:r>
            <a:endParaRPr lang="en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8" grpId="0"/>
      <p:bldP spid="49" grpId="0"/>
      <p:bldP spid="50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60DAD36-EF32-4C2B-B705-6D30DE28FB2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97718" y="309739"/>
            <a:ext cx="11665438" cy="3726661"/>
          </a:xfrm>
          <a:prstGeom prst="rect">
            <a:avLst/>
          </a:prstGeom>
          <a:blipFill>
            <a:blip r:embed="rId3"/>
            <a:stretch>
              <a:fillRect l="-9096" t="-27823"/>
            </a:stretch>
          </a:blipFill>
        </p:spPr>
        <p:txBody>
          <a:bodyPr/>
          <a:lstStyle/>
          <a:p>
            <a:pPr>
              <a:defRPr/>
            </a:pPr>
            <a:r>
              <a:rPr lang="en-IL">
                <a:noFill/>
              </a:rPr>
              <a:t> </a:t>
            </a:r>
          </a:p>
        </p:txBody>
      </p:sp>
      <p:grpSp>
        <p:nvGrpSpPr>
          <p:cNvPr id="29699" name="Group 1">
            <a:extLst>
              <a:ext uri="{FF2B5EF4-FFF2-40B4-BE49-F238E27FC236}">
                <a16:creationId xmlns:a16="http://schemas.microsoft.com/office/drawing/2014/main" id="{82E7652E-8F7E-466A-9D35-CDA66B28AEEC}"/>
              </a:ext>
            </a:extLst>
          </p:cNvPr>
          <p:cNvGrpSpPr>
            <a:grpSpLocks/>
          </p:cNvGrpSpPr>
          <p:nvPr/>
        </p:nvGrpSpPr>
        <p:grpSpPr bwMode="auto">
          <a:xfrm>
            <a:off x="-1354138" y="4708525"/>
            <a:ext cx="4092576" cy="4232275"/>
            <a:chOff x="-858390" y="4477832"/>
            <a:chExt cx="4092370" cy="423306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B568024-EC18-4014-834D-B9E920FC0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974" y="6975434"/>
              <a:ext cx="1135006" cy="1716406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72A259D-13A6-4CF0-ACA4-6E288EC18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728" y="4477832"/>
              <a:ext cx="1455664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2799EB7-685A-4B95-9BA0-DE110A200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25032" y="4477832"/>
              <a:ext cx="2646230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CD73CB3-A717-4A04-8885-812F2E4D0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58390" y="4477832"/>
              <a:ext cx="3003400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</p:grpSp>
      <p:pic>
        <p:nvPicPr>
          <p:cNvPr id="4" name="תמונה 3">
            <a:extLst>
              <a:ext uri="{FF2B5EF4-FFF2-40B4-BE49-F238E27FC236}">
                <a16:creationId xmlns:a16="http://schemas.microsoft.com/office/drawing/2014/main" id="{DAD61FBF-30A4-4A18-A795-B2D0304F7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045" y="4016143"/>
            <a:ext cx="20077257" cy="23594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אליפסה 4">
            <a:extLst>
              <a:ext uri="{FF2B5EF4-FFF2-40B4-BE49-F238E27FC236}">
                <a16:creationId xmlns:a16="http://schemas.microsoft.com/office/drawing/2014/main" id="{291A1AB3-7E6F-4B1B-A218-DE9229CBC638}"/>
              </a:ext>
            </a:extLst>
          </p:cNvPr>
          <p:cNvSpPr/>
          <p:nvPr/>
        </p:nvSpPr>
        <p:spPr>
          <a:xfrm>
            <a:off x="8636000" y="3908806"/>
            <a:ext cx="2060575" cy="25352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L" dirty="0"/>
          </a:p>
        </p:txBody>
      </p:sp>
      <p:sp>
        <p:nvSpPr>
          <p:cNvPr id="29" name="אליפסה 28">
            <a:extLst>
              <a:ext uri="{FF2B5EF4-FFF2-40B4-BE49-F238E27FC236}">
                <a16:creationId xmlns:a16="http://schemas.microsoft.com/office/drawing/2014/main" id="{1A55B13B-139C-489F-90A3-7C5EB304B9C5}"/>
              </a:ext>
            </a:extLst>
          </p:cNvPr>
          <p:cNvSpPr/>
          <p:nvPr/>
        </p:nvSpPr>
        <p:spPr>
          <a:xfrm>
            <a:off x="5568950" y="3929444"/>
            <a:ext cx="1455738" cy="24796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L" dirty="0"/>
          </a:p>
        </p:txBody>
      </p:sp>
      <p:sp>
        <p:nvSpPr>
          <p:cNvPr id="29705" name="מלבן 9">
            <a:extLst>
              <a:ext uri="{FF2B5EF4-FFF2-40B4-BE49-F238E27FC236}">
                <a16:creationId xmlns:a16="http://schemas.microsoft.com/office/drawing/2014/main" id="{E7BA167A-CEE9-4E3C-98F3-658D91672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1045" y="8099765"/>
            <a:ext cx="1838166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L" altLang="en-IL" sz="4400" dirty="0"/>
              <a:t>We propose a </a:t>
            </a:r>
            <a:r>
              <a:rPr lang="en-US" altLang="en-IL" sz="4400" dirty="0"/>
              <a:t>representation,</a:t>
            </a:r>
            <a:r>
              <a:rPr lang="en-IL" altLang="en-IL" sz="4400" dirty="0"/>
              <a:t> especially</a:t>
            </a:r>
            <a:r>
              <a:rPr lang="en-US" altLang="en-IL" sz="4400" dirty="0"/>
              <a:t> </a:t>
            </a:r>
            <a:r>
              <a:rPr lang="en-IL" altLang="en-IL" sz="4400" dirty="0"/>
              <a:t>useful for</a:t>
            </a:r>
            <a:r>
              <a:rPr lang="en-US" altLang="en-IL" sz="4400" dirty="0"/>
              <a:t>:</a:t>
            </a:r>
            <a:r>
              <a:rPr lang="en-IL" altLang="en-IL" sz="4400" dirty="0"/>
              <a:t> </a:t>
            </a:r>
            <a:endParaRPr lang="en-US" altLang="en-IL" sz="4400" dirty="0"/>
          </a:p>
          <a:p>
            <a:pPr marL="742950" indent="-742950">
              <a:buFont typeface="+mj-lt"/>
              <a:buAutoNum type="arabicPeriod"/>
            </a:pPr>
            <a:r>
              <a:rPr lang="en-IL" altLang="en-IL" sz="4400" dirty="0"/>
              <a:t>non-uniform monotonic sequences</a:t>
            </a:r>
            <a:endParaRPr lang="en-US" altLang="en-IL" sz="4400" dirty="0"/>
          </a:p>
          <a:p>
            <a:pPr marL="742950" indent="-742950">
              <a:buFont typeface="+mj-lt"/>
              <a:buAutoNum type="arabicPeriod"/>
            </a:pPr>
            <a:r>
              <a:rPr lang="en-IL" altLang="en-IL" sz="4400" dirty="0"/>
              <a:t>large standard deviation.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4397CCAB-7F73-4F70-8807-6040AAB94D0B}"/>
              </a:ext>
            </a:extLst>
          </p:cNvPr>
          <p:cNvSpPr txBox="1"/>
          <p:nvPr/>
        </p:nvSpPr>
        <p:spPr>
          <a:xfrm>
            <a:off x="156473" y="13000038"/>
            <a:ext cx="15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9/19</a:t>
            </a:r>
            <a:endParaRPr lang="en-IL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Custom 5">
      <a:dk1>
        <a:srgbClr val="1B243B"/>
      </a:dk1>
      <a:lt1>
        <a:srgbClr val="FFFFFF"/>
      </a:lt1>
      <a:dk2>
        <a:srgbClr val="1B243B"/>
      </a:dk2>
      <a:lt2>
        <a:srgbClr val="FFFFFF"/>
      </a:lt2>
      <a:accent1>
        <a:srgbClr val="165AB6"/>
      </a:accent1>
      <a:accent2>
        <a:srgbClr val="1B8BCD"/>
      </a:accent2>
      <a:accent3>
        <a:srgbClr val="27C7CF"/>
      </a:accent3>
      <a:accent4>
        <a:srgbClr val="27C78A"/>
      </a:accent4>
      <a:accent5>
        <a:srgbClr val="70C456"/>
      </a:accent5>
      <a:accent6>
        <a:srgbClr val="CAC9D0"/>
      </a:accent6>
      <a:hlink>
        <a:srgbClr val="216BA9"/>
      </a:hlink>
      <a:folHlink>
        <a:srgbClr val="1FB18A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46327</TotalTime>
  <Words>922</Words>
  <Application>Microsoft Office PowerPoint</Application>
  <PresentationFormat>מותאם אישית</PresentationFormat>
  <Paragraphs>234</Paragraphs>
  <Slides>19</Slides>
  <Notes>17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9" baseType="lpstr">
      <vt:lpstr>Arial</vt:lpstr>
      <vt:lpstr>Calibri</vt:lpstr>
      <vt:lpstr>Cambria Math</vt:lpstr>
      <vt:lpstr>Comic Sans MS</vt:lpstr>
      <vt:lpstr>David</vt:lpstr>
      <vt:lpstr>Lato Light</vt:lpstr>
      <vt:lpstr>Nunito</vt:lpstr>
      <vt:lpstr>Nunito Light</vt:lpstr>
      <vt:lpstr>Wingdings</vt:lpstr>
      <vt:lpstr>Default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Designed by Slidesmash</dc:title>
  <dc:subject/>
  <dc:creator>Designed by Slidesmash</dc:creator>
  <cp:keywords/>
  <dc:description/>
  <cp:lastModifiedBy>ספיר אסרף</cp:lastModifiedBy>
  <cp:revision>5921</cp:revision>
  <cp:lastPrinted>2020-08-21T15:58:51Z</cp:lastPrinted>
  <dcterms:created xsi:type="dcterms:W3CDTF">2014-11-12T21:47:38Z</dcterms:created>
  <dcterms:modified xsi:type="dcterms:W3CDTF">2020-08-31T07:45:42Z</dcterms:modified>
  <cp:category/>
</cp:coreProperties>
</file>