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8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BD9AE-B582-4A98-9ED6-B1C784B79408}" type="datetimeFigureOut">
              <a:rPr lang="fi-FI" smtClean="0"/>
              <a:t>24.8.2015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11367-C4DE-4E3F-A102-EE09661FE5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13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11367-C4DE-4E3F-A102-EE09661FE5A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0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51602E-5221-4B97-B61E-ED4E0DF6B18C}" type="datetime1">
              <a:rPr lang="fi-FI" smtClean="0"/>
              <a:t>24.8.2015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69EBF-AE0A-41A8-883D-37BCFF81CE65}" type="datetime1">
              <a:rPr lang="fi-FI" smtClean="0"/>
              <a:t>24.8.2015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45F28-3083-48EE-8328-368C90116214}" type="datetime1">
              <a:rPr lang="fi-FI" smtClean="0"/>
              <a:t>24.8.2015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4BD71-32FD-480B-AD7E-EFDF0DA3ED96}" type="datetime1">
              <a:rPr lang="fi-FI" smtClean="0"/>
              <a:t>24.8.2015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0A9E1-82BF-4B07-AC37-26D5AE23402A}" type="datetime1">
              <a:rPr lang="fi-FI" smtClean="0"/>
              <a:t>24.8.2015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61FCE-E341-4C9E-A0FD-A5C601C04999}" type="datetime1">
              <a:rPr lang="fi-FI" smtClean="0"/>
              <a:t>24.8.2015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0784-70EB-43AB-BF04-24E0A02C3929}" type="datetime1">
              <a:rPr lang="fi-FI" smtClean="0"/>
              <a:t>24.8.2015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62AD2-6A0B-4FFB-9B15-18659BDCA72C}" type="datetime1">
              <a:rPr lang="fi-FI" smtClean="0"/>
              <a:t>24.8.2015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5E44-6F2A-4DD0-A1FF-4E2CB3261220}" type="datetime1">
              <a:rPr lang="fi-FI" smtClean="0"/>
              <a:t>24.8.2015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516CF5-4BDB-411A-91D3-133F37BFB6D9}" type="datetime1">
              <a:rPr lang="fi-FI" smtClean="0"/>
              <a:t>24.8.2015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9E1695-2C98-48E5-BDE2-2DE2D7D9384F}" type="datetime1">
              <a:rPr lang="fi-FI" smtClean="0"/>
              <a:t>24.8.2015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B19696-ED25-4419-92AF-86A45ACB6478}" type="datetime1">
              <a:rPr lang="fi-FI" smtClean="0"/>
              <a:t>24.8.2015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81674D-D30C-4FDD-B0F6-C30217AC59A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Alternative Algorithms for</a:t>
            </a:r>
            <a:br>
              <a:rPr lang="fi-FI" dirty="0"/>
            </a:br>
            <a:r>
              <a:rPr lang="fi-FI" dirty="0"/>
              <a:t>Order-Preserving Matching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fi-FI" u="sng" dirty="0" smtClean="0"/>
              <a:t>Tamanna Chhabra</a:t>
            </a:r>
            <a:r>
              <a:rPr lang="fi-FI" dirty="0" smtClean="0"/>
              <a:t>,</a:t>
            </a:r>
            <a:r>
              <a:rPr lang="fi-FI" dirty="0"/>
              <a:t> M. Oguzhan </a:t>
            </a:r>
            <a:r>
              <a:rPr lang="fi-FI" dirty="0" smtClean="0"/>
              <a:t>Kulekci, </a:t>
            </a:r>
            <a:r>
              <a:rPr lang="fi-FI" dirty="0"/>
              <a:t>and Jorma </a:t>
            </a:r>
            <a:r>
              <a:rPr lang="fi-FI" dirty="0" smtClean="0"/>
              <a:t>Tarhio</a:t>
            </a:r>
          </a:p>
          <a:p>
            <a:pPr algn="l"/>
            <a:r>
              <a:rPr lang="fi-FI" dirty="0"/>
              <a:t>	</a:t>
            </a:r>
            <a:r>
              <a:rPr lang="fi-FI" dirty="0" smtClean="0"/>
              <a:t>             </a:t>
            </a:r>
            <a:r>
              <a:rPr lang="fi-FI" u="sng" dirty="0" smtClean="0"/>
              <a:t>Aalto University</a:t>
            </a:r>
          </a:p>
          <a:p>
            <a:r>
              <a:rPr lang="fi-FI" dirty="0" smtClean="0"/>
              <a:t>			       		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58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the execution of multiple data on single instruction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 added sixteen new 128-bit registers known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XMM0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XMM15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floating point numbers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handled at the same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support for 256-bit registers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YMM0 through YMM15.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SIMD(Single Instruction Multiple data)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1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perform this transformation quickly with SSE4.2 (streaming SIMD extensions) and AVX (Advanced Vector Extensions) instructions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Otherwise, approach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similar as is used in the OPMF algorithm.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is filtered and then verified using a checking routine.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Online Solutions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1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consecutive numbers in the pattern P = p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…p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compared pairwise. </a:t>
            </a:r>
          </a:p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achieved effectively by using the _mm_cmpgt_ps instruction.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ompares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packed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precision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floating-point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in the source operand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destination operand. and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eturns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the comparison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operand.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Filtration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2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MOVMSK instruction ( mm128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movemask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()) is used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extracts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significant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from the packed single-precision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floating-point value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a mask is obtained.</a:t>
            </a:r>
          </a:p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Thereafter a shift table is constructed which is initialized to m-1.</a:t>
            </a:r>
          </a:p>
          <a:p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binary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set the size of the shift table delta to 16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Contd.....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3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entry delta[x] is zero if x is the reverse of the last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</a:t>
            </a:r>
            <a:r>
              <a:rPr lang="fi-FI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tested 4-gram is formed online with SIMD instructions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way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used for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each occurrence of P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only a match candidate, it should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Contd.....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83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74150"/>
            <a:ext cx="8229600" cy="35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 of the shift table for mask = 11001 for P</a:t>
            </a:r>
            <a:r>
              <a:rPr lang="en-US" baseline="-25000" dirty="0"/>
              <a:t>0</a:t>
            </a:r>
            <a:r>
              <a:rPr lang="en-US" dirty="0"/>
              <a:t> = 10011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P = (</a:t>
            </a:r>
            <a:r>
              <a:rPr lang="en-US" sz="2400" dirty="0" smtClean="0"/>
              <a:t>15, 18, 20, </a:t>
            </a:r>
            <a:r>
              <a:rPr lang="en-US" sz="2400" dirty="0"/>
              <a:t>16) and T = (</a:t>
            </a:r>
            <a:r>
              <a:rPr lang="en-US" sz="2400" dirty="0" smtClean="0"/>
              <a:t>2, 4, 6, 1, 5, </a:t>
            </a:r>
            <a:r>
              <a:rPr lang="en-US" sz="2400" dirty="0"/>
              <a:t>3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/>
              <a:t>T</a:t>
            </a:r>
            <a:r>
              <a:rPr lang="en-US" sz="2400" dirty="0" smtClean="0"/>
              <a:t>ransformed </a:t>
            </a:r>
            <a:r>
              <a:rPr lang="en-US" sz="2400" dirty="0"/>
              <a:t>pattern P</a:t>
            </a:r>
            <a:r>
              <a:rPr lang="en-US" sz="2400" baseline="-25000" dirty="0"/>
              <a:t>0</a:t>
            </a:r>
            <a:r>
              <a:rPr lang="en-US" sz="2400" dirty="0"/>
              <a:t> and T</a:t>
            </a:r>
            <a:r>
              <a:rPr lang="en-US" sz="2400" baseline="-25000" dirty="0"/>
              <a:t>0</a:t>
            </a:r>
            <a:r>
              <a:rPr lang="en-US" sz="2400" dirty="0"/>
              <a:t> are 110 and </a:t>
            </a:r>
            <a:r>
              <a:rPr lang="en-US" sz="2400" dirty="0" smtClean="0"/>
              <a:t>11010.</a:t>
            </a:r>
          </a:p>
          <a:p>
            <a:pPr algn="just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relative order of </a:t>
            </a:r>
            <a:r>
              <a:rPr lang="en-US" sz="2400" dirty="0" smtClean="0"/>
              <a:t>the numbers </a:t>
            </a:r>
            <a:r>
              <a:rPr lang="en-US" sz="2400" dirty="0"/>
              <a:t>is 0,2,3,1 in the pattern and 1,2,3,0 in the text.</a:t>
            </a:r>
            <a:endParaRPr lang="en-US" sz="2400" dirty="0" smtClean="0"/>
          </a:p>
          <a:p>
            <a:pPr algn="just"/>
            <a:r>
              <a:rPr lang="en-US" sz="2400" dirty="0"/>
              <a:t>The potential candidates obtained from the </a:t>
            </a:r>
            <a:r>
              <a:rPr lang="en-US" sz="2400" dirty="0" smtClean="0"/>
              <a:t>filtration phase are </a:t>
            </a:r>
            <a:r>
              <a:rPr lang="en-US" sz="2400" dirty="0"/>
              <a:t>traversed in accordance with the table r.</a:t>
            </a:r>
            <a:endParaRPr lang="fi-FI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Verification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&lt;=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[j]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Contd.....</a:t>
            </a:r>
            <a:endParaRPr lang="fi-F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6276975" cy="165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5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is that eight numbers can be compared simultaneously since it has 256 bit registers.</a:t>
            </a:r>
          </a:p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is fast as compared to SSE4.2.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Online solution using AVX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5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enumerates the bitmaps but they are stored in the compressed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FM-index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attern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is transformed into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bitmap P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way as in OPMF.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is also encoded and an FM-index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encoded text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ccurrences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transformed pattern P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found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compressed text.</a:t>
            </a:r>
            <a:endParaRPr lang="fi-FI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Offline Solution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4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preserving matching has gained much attention lately.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of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substrings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have the same relative order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the pattern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elative order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numbers in the string.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Order Preserving Matching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1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compared our new solutions with our earlier OPMF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SBNDM2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SBNDM4 algorithms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Experiments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125" y="2339181"/>
            <a:ext cx="63817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Execution times of algorithms in seconds for random data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71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Execution times of algorithms in 10 of milliseconds for Dow Jones data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22</a:t>
            </a:fld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2352674"/>
            <a:ext cx="6467475" cy="266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5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two online solutions and one offline solution.</a:t>
            </a:r>
          </a:p>
          <a:p>
            <a:pPr algn="just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experimental results proved that our solutions were the fastest irrespective of the data.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Conclusuions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9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2101807" y="2967335"/>
            <a:ext cx="4940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THANK YOU!!!!!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8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P = (10, 22, 15, 30, 20, 18, 27) and T = (22, 85, 79, 24, 42, 27,62, 40, 32, 47, 69, 55, 25), then the relative order of P matches the substring u = (24, 42, 27, 62, 40, 32, 47) of T.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pattern P the relative order of the numbers is: 1, 5, 2, 7, 4, 3, 6.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10 is the smallest number in the string, 15 is the second smallest, 18 the third smallest and so on.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 in the substring u of text T, 24 is the smallest number, 27 is the second smallest and so on.</a:t>
            </a:r>
            <a:endParaRPr lang="fi-FI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of OPM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of OPM</a:t>
            </a:r>
            <a:endParaRPr lang="fi-FI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28379"/>
            <a:ext cx="7272808" cy="400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5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(22, 85, 79, 24, 42, 27,62, 40, 32, 47, 69, 55, 25)</a:t>
            </a:r>
          </a:p>
          <a:p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&lt;=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[j]</a:t>
            </a:r>
          </a:p>
          <a:p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of OPM</a:t>
            </a:r>
            <a:endParaRPr lang="fi-F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6276975" cy="13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5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Kubica et al. and Kim et al. have presented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based on the KMP algorithm.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solutions were linear.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Later, Cho et al. demonstrated that the bad character heuristic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Previous Solutions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3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BMH approach is based on the bad character rule applied to q-grams, i.e. strings of q characters.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q-gram is treated as a single character to make shifts longer.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large amount of text can be skipped for long patterns, and the algorithm is  sublinear on the average.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irst sublinear solution for order-preserving matching.</a:t>
            </a:r>
            <a:endParaRPr lang="fi-FI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Previous Solutions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2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Belazzougui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derived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algorithm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sublinear on average.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Chhabra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Tarhio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another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sublinear average-case solution based 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filtration.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 than the previous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refer to this solution 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OPMF.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Crochemore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offline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Previous Solutions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3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new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solutions utilizing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SIMD (single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instruction, multiple data)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offline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based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FM-index.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OPMF algorithm is based on computing a transformed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by creating their respective bitmaps where a 1 bit means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successive element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greater than the current one and a 0 bit means the opposite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Our solutions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674D-D30C-4FDD-B0F6-C30217AC59A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2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456</TotalTime>
  <Words>1032</Words>
  <Application>Microsoft Office PowerPoint</Application>
  <PresentationFormat>On-screen Show (4:3)</PresentationFormat>
  <Paragraphs>106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Alternative Algorithms for Order-Preserving Matching</vt:lpstr>
      <vt:lpstr>Order Preserving Matching</vt:lpstr>
      <vt:lpstr>Example of OPM</vt:lpstr>
      <vt:lpstr>Example of OPM</vt:lpstr>
      <vt:lpstr>Example of OPM</vt:lpstr>
      <vt:lpstr>Previous Solutions</vt:lpstr>
      <vt:lpstr>Previous Solutions</vt:lpstr>
      <vt:lpstr>Previous Solutions</vt:lpstr>
      <vt:lpstr>Our solutions</vt:lpstr>
      <vt:lpstr>SIMD(Single Instruction Multiple data)</vt:lpstr>
      <vt:lpstr>Online Solutions</vt:lpstr>
      <vt:lpstr>Filtration</vt:lpstr>
      <vt:lpstr>Contd.....</vt:lpstr>
      <vt:lpstr>Contd.....</vt:lpstr>
      <vt:lpstr>Computation of the shift table for mask = 11001 for P0 = 10011</vt:lpstr>
      <vt:lpstr>Verification</vt:lpstr>
      <vt:lpstr>Contd.....</vt:lpstr>
      <vt:lpstr>Online solution using AVX</vt:lpstr>
      <vt:lpstr>Offline Solution</vt:lpstr>
      <vt:lpstr>Experiments</vt:lpstr>
      <vt:lpstr>Execution times of algorithms in seconds for random data</vt:lpstr>
      <vt:lpstr>Execution times of algorithms in 10 of milliseconds for Dow Jones data</vt:lpstr>
      <vt:lpstr>Conclusuions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Algorithms for Order-Preserving Matching</dc:title>
  <dc:creator>Tamanna Chhabra</dc:creator>
  <cp:lastModifiedBy>Tamanna Chhabra</cp:lastModifiedBy>
  <cp:revision>77</cp:revision>
  <dcterms:created xsi:type="dcterms:W3CDTF">2015-08-12T09:51:17Z</dcterms:created>
  <dcterms:modified xsi:type="dcterms:W3CDTF">2015-08-24T11:30:30Z</dcterms:modified>
</cp:coreProperties>
</file>